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6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31E53-C1EF-4FA7-BF29-B1F911B5B58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B75498-221F-4458-9A99-45EA8BA10FA3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Threats to Internal Validity</a:t>
          </a:r>
          <a:endParaRPr lang="en-US" sz="2800" b="1" dirty="0">
            <a:solidFill>
              <a:schemeClr val="tx1"/>
            </a:solidFill>
          </a:endParaRPr>
        </a:p>
      </dgm:t>
    </dgm:pt>
    <dgm:pt modelId="{D2EF156F-4769-479D-94A4-D3C636B3F0F0}" type="parTrans" cxnId="{267F14F5-46B0-4293-B0FD-BF6513CF9BDD}">
      <dgm:prSet/>
      <dgm:spPr/>
      <dgm:t>
        <a:bodyPr/>
        <a:lstStyle/>
        <a:p>
          <a:endParaRPr lang="en-US"/>
        </a:p>
      </dgm:t>
    </dgm:pt>
    <dgm:pt modelId="{CAA6A055-D990-4959-8F33-A4FA3020294B}" type="sibTrans" cxnId="{267F14F5-46B0-4293-B0FD-BF6513CF9BDD}">
      <dgm:prSet/>
      <dgm:spPr/>
      <dgm:t>
        <a:bodyPr/>
        <a:lstStyle/>
        <a:p>
          <a:endParaRPr lang="en-US"/>
        </a:p>
      </dgm:t>
    </dgm:pt>
    <dgm:pt modelId="{278218D8-6001-4D77-B3BB-18C982B65345}">
      <dgm:prSet phldrT="[Text]" custT="1"/>
      <dgm:spPr/>
      <dgm:t>
        <a:bodyPr/>
        <a:lstStyle/>
        <a:p>
          <a:r>
            <a:rPr lang="en-US" sz="1400" dirty="0" smtClean="0"/>
            <a:t>History</a:t>
          </a:r>
          <a:endParaRPr lang="en-US" sz="1400" dirty="0"/>
        </a:p>
      </dgm:t>
    </dgm:pt>
    <dgm:pt modelId="{021D827A-33DD-416C-B82A-487EB0772C19}" type="parTrans" cxnId="{E3E098FF-9E79-4BF3-8CD6-0E087EB2F2F9}">
      <dgm:prSet/>
      <dgm:spPr/>
      <dgm:t>
        <a:bodyPr/>
        <a:lstStyle/>
        <a:p>
          <a:endParaRPr lang="en-US"/>
        </a:p>
      </dgm:t>
    </dgm:pt>
    <dgm:pt modelId="{39D54691-5CFB-4481-A4CD-C629D8536705}" type="sibTrans" cxnId="{E3E098FF-9E79-4BF3-8CD6-0E087EB2F2F9}">
      <dgm:prSet/>
      <dgm:spPr/>
      <dgm:t>
        <a:bodyPr/>
        <a:lstStyle/>
        <a:p>
          <a:endParaRPr lang="en-US"/>
        </a:p>
      </dgm:t>
    </dgm:pt>
    <dgm:pt modelId="{7F4501C5-193F-488E-9299-B8F1C6861365}">
      <dgm:prSet phldrT="[Text]" custT="1"/>
      <dgm:spPr/>
      <dgm:t>
        <a:bodyPr/>
        <a:lstStyle/>
        <a:p>
          <a:r>
            <a:rPr lang="en-US" sz="1400" dirty="0" smtClean="0"/>
            <a:t>Maturation</a:t>
          </a:r>
          <a:endParaRPr lang="en-US" sz="1400" dirty="0"/>
        </a:p>
      </dgm:t>
    </dgm:pt>
    <dgm:pt modelId="{D94E3CCD-CEC9-4231-93A5-795C8BEA52E0}" type="parTrans" cxnId="{56748A27-F86F-4316-9A69-5CFC2A024E0C}">
      <dgm:prSet/>
      <dgm:spPr/>
      <dgm:t>
        <a:bodyPr/>
        <a:lstStyle/>
        <a:p>
          <a:endParaRPr lang="en-US"/>
        </a:p>
      </dgm:t>
    </dgm:pt>
    <dgm:pt modelId="{B47D22A8-D716-4FC7-9F9D-929B778A9273}" type="sibTrans" cxnId="{56748A27-F86F-4316-9A69-5CFC2A024E0C}">
      <dgm:prSet/>
      <dgm:spPr/>
      <dgm:t>
        <a:bodyPr/>
        <a:lstStyle/>
        <a:p>
          <a:endParaRPr lang="en-US"/>
        </a:p>
      </dgm:t>
    </dgm:pt>
    <dgm:pt modelId="{50633816-FEFF-4FA7-884E-4A4AE652BFE1}">
      <dgm:prSet phldrT="[Text]" custT="1"/>
      <dgm:spPr/>
      <dgm:t>
        <a:bodyPr/>
        <a:lstStyle/>
        <a:p>
          <a:r>
            <a:rPr lang="en-US" sz="1400" dirty="0" smtClean="0"/>
            <a:t>Testing Effects</a:t>
          </a:r>
          <a:endParaRPr lang="en-US" sz="1400" dirty="0"/>
        </a:p>
      </dgm:t>
    </dgm:pt>
    <dgm:pt modelId="{1CFDCEF0-617D-4716-93C0-43E6D2C153E9}" type="parTrans" cxnId="{697C1065-7E7C-4D2E-9DD7-33A245C0571B}">
      <dgm:prSet/>
      <dgm:spPr/>
      <dgm:t>
        <a:bodyPr/>
        <a:lstStyle/>
        <a:p>
          <a:endParaRPr lang="en-US"/>
        </a:p>
      </dgm:t>
    </dgm:pt>
    <dgm:pt modelId="{BC94C461-472D-41D4-869F-B7583DF6F913}" type="sibTrans" cxnId="{697C1065-7E7C-4D2E-9DD7-33A245C0571B}">
      <dgm:prSet/>
      <dgm:spPr/>
      <dgm:t>
        <a:bodyPr/>
        <a:lstStyle/>
        <a:p>
          <a:endParaRPr lang="en-US"/>
        </a:p>
      </dgm:t>
    </dgm:pt>
    <dgm:pt modelId="{B49BF963-62AA-49E6-B1D9-FCB2BC390F65}">
      <dgm:prSet phldrT="[Text]" custT="1"/>
      <dgm:spPr/>
      <dgm:t>
        <a:bodyPr/>
        <a:lstStyle/>
        <a:p>
          <a:r>
            <a:rPr lang="en-US" sz="1400" dirty="0" smtClean="0"/>
            <a:t>Ceiling Effects</a:t>
          </a:r>
          <a:endParaRPr lang="en-US" sz="1400" dirty="0"/>
        </a:p>
      </dgm:t>
    </dgm:pt>
    <dgm:pt modelId="{1BBC6548-F4EF-408C-AD5D-7031941A3F67}" type="parTrans" cxnId="{845BDA8C-49C3-48BD-B6FA-E12520EED4F6}">
      <dgm:prSet/>
      <dgm:spPr/>
      <dgm:t>
        <a:bodyPr/>
        <a:lstStyle/>
        <a:p>
          <a:endParaRPr lang="en-US"/>
        </a:p>
      </dgm:t>
    </dgm:pt>
    <dgm:pt modelId="{ECA73F38-212B-4C11-A939-7E0622C9D2B2}" type="sibTrans" cxnId="{845BDA8C-49C3-48BD-B6FA-E12520EED4F6}">
      <dgm:prSet/>
      <dgm:spPr/>
      <dgm:t>
        <a:bodyPr/>
        <a:lstStyle/>
        <a:p>
          <a:endParaRPr lang="en-US"/>
        </a:p>
      </dgm:t>
    </dgm:pt>
    <dgm:pt modelId="{9BA90FD9-DFB5-410A-89E9-2EC46F784884}">
      <dgm:prSet phldrT="[Text]"/>
      <dgm:spPr/>
    </dgm:pt>
    <dgm:pt modelId="{7CD947D7-7831-4045-BB65-BDE794C099BB}" type="parTrans" cxnId="{D058B006-8597-4CC7-A88B-1A9EC72E7838}">
      <dgm:prSet/>
      <dgm:spPr/>
      <dgm:t>
        <a:bodyPr/>
        <a:lstStyle/>
        <a:p>
          <a:endParaRPr lang="en-US"/>
        </a:p>
      </dgm:t>
    </dgm:pt>
    <dgm:pt modelId="{9B54CF34-A88C-4F18-A2E6-3BE315CF94ED}" type="sibTrans" cxnId="{D058B006-8597-4CC7-A88B-1A9EC72E7838}">
      <dgm:prSet/>
      <dgm:spPr/>
      <dgm:t>
        <a:bodyPr/>
        <a:lstStyle/>
        <a:p>
          <a:endParaRPr lang="en-US"/>
        </a:p>
      </dgm:t>
    </dgm:pt>
    <dgm:pt modelId="{D131A4E1-5E8B-420C-BDCF-C00F689855E9}">
      <dgm:prSet phldrT="[Text]" custT="1"/>
      <dgm:spPr/>
      <dgm:t>
        <a:bodyPr/>
        <a:lstStyle/>
        <a:p>
          <a:r>
            <a:rPr lang="en-US" sz="1400" dirty="0" smtClean="0"/>
            <a:t>Floor Effects</a:t>
          </a:r>
          <a:endParaRPr lang="en-US" sz="1400" dirty="0"/>
        </a:p>
      </dgm:t>
    </dgm:pt>
    <dgm:pt modelId="{49B1B111-29FE-4188-AD29-E468314D0F8F}" type="parTrans" cxnId="{771AABE6-67BB-4B14-809B-1028B2E4C154}">
      <dgm:prSet/>
      <dgm:spPr/>
      <dgm:t>
        <a:bodyPr/>
        <a:lstStyle/>
        <a:p>
          <a:endParaRPr lang="en-US"/>
        </a:p>
      </dgm:t>
    </dgm:pt>
    <dgm:pt modelId="{0C88B09E-57D3-463D-B9FB-53E2978D8D82}" type="sibTrans" cxnId="{771AABE6-67BB-4B14-809B-1028B2E4C154}">
      <dgm:prSet/>
      <dgm:spPr/>
      <dgm:t>
        <a:bodyPr/>
        <a:lstStyle/>
        <a:p>
          <a:endParaRPr lang="en-US"/>
        </a:p>
      </dgm:t>
    </dgm:pt>
    <dgm:pt modelId="{79173B7C-499C-402D-B970-70B2EFEAEC17}">
      <dgm:prSet phldrT="[Text]" custT="1"/>
      <dgm:spPr/>
      <dgm:t>
        <a:bodyPr/>
        <a:lstStyle/>
        <a:p>
          <a:r>
            <a:rPr lang="en-US" sz="1400" dirty="0" smtClean="0"/>
            <a:t>Instrument Effects</a:t>
          </a:r>
        </a:p>
      </dgm:t>
    </dgm:pt>
    <dgm:pt modelId="{7D58612B-9E55-4D02-996D-54BCC6D00E38}" type="parTrans" cxnId="{1D8A012C-A9F5-4CA8-9CF2-349708E7C143}">
      <dgm:prSet/>
      <dgm:spPr/>
      <dgm:t>
        <a:bodyPr/>
        <a:lstStyle/>
        <a:p>
          <a:endParaRPr lang="en-US"/>
        </a:p>
      </dgm:t>
    </dgm:pt>
    <dgm:pt modelId="{AEA6FC9E-5B2E-4299-9562-15BB440D95CF}" type="sibTrans" cxnId="{1D8A012C-A9F5-4CA8-9CF2-349708E7C143}">
      <dgm:prSet/>
      <dgm:spPr/>
      <dgm:t>
        <a:bodyPr/>
        <a:lstStyle/>
        <a:p>
          <a:endParaRPr lang="en-US"/>
        </a:p>
      </dgm:t>
    </dgm:pt>
    <dgm:pt modelId="{BACF33DA-3513-434B-8304-62E54A8805F0}">
      <dgm:prSet phldrT="[Text]" custT="1"/>
      <dgm:spPr/>
      <dgm:t>
        <a:bodyPr/>
        <a:lstStyle/>
        <a:p>
          <a:r>
            <a:rPr lang="en-US" sz="1400" dirty="0" smtClean="0"/>
            <a:t>Selection Bias</a:t>
          </a:r>
          <a:endParaRPr lang="en-US" sz="1400" dirty="0"/>
        </a:p>
      </dgm:t>
    </dgm:pt>
    <dgm:pt modelId="{D22B03B5-282E-485D-B248-40A19F88E1BA}" type="parTrans" cxnId="{5A6BD077-7AE7-4310-AF98-2E143B8EB8C9}">
      <dgm:prSet/>
      <dgm:spPr/>
      <dgm:t>
        <a:bodyPr/>
        <a:lstStyle/>
        <a:p>
          <a:endParaRPr lang="en-US"/>
        </a:p>
      </dgm:t>
    </dgm:pt>
    <dgm:pt modelId="{A376D485-F485-4BF4-A461-FA61CA67F602}" type="sibTrans" cxnId="{5A6BD077-7AE7-4310-AF98-2E143B8EB8C9}">
      <dgm:prSet/>
      <dgm:spPr/>
      <dgm:t>
        <a:bodyPr/>
        <a:lstStyle/>
        <a:p>
          <a:endParaRPr lang="en-US"/>
        </a:p>
      </dgm:t>
    </dgm:pt>
    <dgm:pt modelId="{FA76ACBF-F083-4276-8071-8678C6637861}">
      <dgm:prSet phldrT="[Text]" custT="1"/>
      <dgm:spPr/>
      <dgm:t>
        <a:bodyPr/>
        <a:lstStyle/>
        <a:p>
          <a:r>
            <a:rPr lang="en-US" sz="1400" dirty="0" smtClean="0"/>
            <a:t>Statistical Regression</a:t>
          </a:r>
          <a:endParaRPr lang="en-US" sz="1400" dirty="0"/>
        </a:p>
      </dgm:t>
    </dgm:pt>
    <dgm:pt modelId="{AC2836E7-FC7E-41BC-B5B9-C9C4268C3007}" type="parTrans" cxnId="{9248F8A0-F007-4F77-9BDF-1F876A8BA3E4}">
      <dgm:prSet/>
      <dgm:spPr/>
      <dgm:t>
        <a:bodyPr/>
        <a:lstStyle/>
        <a:p>
          <a:endParaRPr lang="en-US"/>
        </a:p>
      </dgm:t>
    </dgm:pt>
    <dgm:pt modelId="{813AF17A-319F-4784-93A9-464B02B79DA7}" type="sibTrans" cxnId="{9248F8A0-F007-4F77-9BDF-1F876A8BA3E4}">
      <dgm:prSet/>
      <dgm:spPr/>
      <dgm:t>
        <a:bodyPr/>
        <a:lstStyle/>
        <a:p>
          <a:endParaRPr lang="en-US"/>
        </a:p>
      </dgm:t>
    </dgm:pt>
    <dgm:pt modelId="{5F0BDAB0-097E-4D95-B466-5D6D63D08DFA}">
      <dgm:prSet phldrT="[Text]" custT="1"/>
      <dgm:spPr/>
      <dgm:t>
        <a:bodyPr/>
        <a:lstStyle/>
        <a:p>
          <a:r>
            <a:rPr lang="en-US" sz="1400" dirty="0" smtClean="0"/>
            <a:t>Mortality</a:t>
          </a:r>
          <a:endParaRPr lang="en-US" sz="1400" dirty="0"/>
        </a:p>
      </dgm:t>
    </dgm:pt>
    <dgm:pt modelId="{8AAC268C-75E5-4552-8964-14EBED831042}" type="parTrans" cxnId="{D7DAEF66-08DB-4F98-80C6-0A63E0842AFC}">
      <dgm:prSet/>
      <dgm:spPr/>
      <dgm:t>
        <a:bodyPr/>
        <a:lstStyle/>
        <a:p>
          <a:endParaRPr lang="en-US"/>
        </a:p>
      </dgm:t>
    </dgm:pt>
    <dgm:pt modelId="{3787B854-D8D8-402C-ADA0-D3C0F91F4091}" type="sibTrans" cxnId="{D7DAEF66-08DB-4F98-80C6-0A63E0842AFC}">
      <dgm:prSet/>
      <dgm:spPr/>
      <dgm:t>
        <a:bodyPr/>
        <a:lstStyle/>
        <a:p>
          <a:endParaRPr lang="en-US"/>
        </a:p>
      </dgm:t>
    </dgm:pt>
    <dgm:pt modelId="{E60D16A0-C457-489C-8985-8EC12C3750EE}">
      <dgm:prSet phldrT="[Text]" custT="1"/>
      <dgm:spPr/>
      <dgm:t>
        <a:bodyPr/>
        <a:lstStyle/>
        <a:p>
          <a:r>
            <a:rPr lang="en-US" sz="1400" dirty="0" smtClean="0"/>
            <a:t>Teacher Effects</a:t>
          </a:r>
          <a:endParaRPr lang="en-US" sz="1400" dirty="0"/>
        </a:p>
      </dgm:t>
    </dgm:pt>
    <dgm:pt modelId="{54F6D955-0182-4C0F-B407-9939A550AB7A}" type="parTrans" cxnId="{971AD807-E62E-4D87-88B2-481464C5CDAD}">
      <dgm:prSet/>
      <dgm:spPr/>
      <dgm:t>
        <a:bodyPr/>
        <a:lstStyle/>
        <a:p>
          <a:endParaRPr lang="en-US"/>
        </a:p>
      </dgm:t>
    </dgm:pt>
    <dgm:pt modelId="{1201DB31-987B-46E0-9640-FC4942406F81}" type="sibTrans" cxnId="{971AD807-E62E-4D87-88B2-481464C5CDAD}">
      <dgm:prSet/>
      <dgm:spPr/>
      <dgm:t>
        <a:bodyPr/>
        <a:lstStyle/>
        <a:p>
          <a:endParaRPr lang="en-US"/>
        </a:p>
      </dgm:t>
    </dgm:pt>
    <dgm:pt modelId="{A21476BB-5DBA-4E0D-9C12-03EE4074EC3A}">
      <dgm:prSet phldrT="[Text]" custT="1"/>
      <dgm:spPr/>
      <dgm:t>
        <a:bodyPr/>
        <a:lstStyle/>
        <a:p>
          <a:r>
            <a:rPr lang="en-US" sz="1400" dirty="0" smtClean="0"/>
            <a:t>School Effects</a:t>
          </a:r>
          <a:endParaRPr lang="en-US" sz="1400" dirty="0"/>
        </a:p>
      </dgm:t>
    </dgm:pt>
    <dgm:pt modelId="{1E0CC2FB-EDB1-444D-8A40-E05BA7B74508}" type="parTrans" cxnId="{1E014F7E-7552-4FF4-BC1E-E3EC22CD7EC4}">
      <dgm:prSet/>
      <dgm:spPr/>
      <dgm:t>
        <a:bodyPr/>
        <a:lstStyle/>
        <a:p>
          <a:endParaRPr lang="en-US"/>
        </a:p>
      </dgm:t>
    </dgm:pt>
    <dgm:pt modelId="{70145643-4D92-41CA-9557-917B9FCE342F}" type="sibTrans" cxnId="{1E014F7E-7552-4FF4-BC1E-E3EC22CD7EC4}">
      <dgm:prSet/>
      <dgm:spPr/>
      <dgm:t>
        <a:bodyPr/>
        <a:lstStyle/>
        <a:p>
          <a:endParaRPr lang="en-US"/>
        </a:p>
      </dgm:t>
    </dgm:pt>
    <dgm:pt modelId="{9E8031A2-057D-411A-A9F7-6EC454470F6D}">
      <dgm:prSet phldrT="[Text]" custT="1"/>
      <dgm:spPr/>
      <dgm:t>
        <a:bodyPr/>
        <a:lstStyle/>
        <a:p>
          <a:r>
            <a:rPr lang="en-US" sz="1400" dirty="0" smtClean="0"/>
            <a:t>Class Effects</a:t>
          </a:r>
          <a:endParaRPr lang="en-US" sz="1400" dirty="0"/>
        </a:p>
      </dgm:t>
    </dgm:pt>
    <dgm:pt modelId="{22C19B2E-82F8-4DB0-A0EB-7A3B787FD8F2}" type="parTrans" cxnId="{E2CA8BF6-73CB-4853-82D8-DB57E388D085}">
      <dgm:prSet/>
      <dgm:spPr/>
      <dgm:t>
        <a:bodyPr/>
        <a:lstStyle/>
        <a:p>
          <a:endParaRPr lang="en-US"/>
        </a:p>
      </dgm:t>
    </dgm:pt>
    <dgm:pt modelId="{BA6C1C88-51F2-4871-A27B-BC0CB070A0C6}" type="sibTrans" cxnId="{E2CA8BF6-73CB-4853-82D8-DB57E388D085}">
      <dgm:prSet/>
      <dgm:spPr/>
      <dgm:t>
        <a:bodyPr/>
        <a:lstStyle/>
        <a:p>
          <a:endParaRPr lang="en-US"/>
        </a:p>
      </dgm:t>
    </dgm:pt>
    <dgm:pt modelId="{3060A8D2-4AF8-4744-A5A5-56B2A5173A84}" type="pres">
      <dgm:prSet presAssocID="{8E031E53-C1EF-4FA7-BF29-B1F911B5B58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16A583-62E9-4402-93E5-44DE83DB011E}" type="pres">
      <dgm:prSet presAssocID="{F2B75498-221F-4458-9A99-45EA8BA10FA3}" presName="centerShape" presStyleLbl="node0" presStyleIdx="0" presStyleCnt="1" custScaleX="338928" custScaleY="247996"/>
      <dgm:spPr/>
      <dgm:t>
        <a:bodyPr/>
        <a:lstStyle/>
        <a:p>
          <a:endParaRPr lang="en-US"/>
        </a:p>
      </dgm:t>
    </dgm:pt>
    <dgm:pt modelId="{0CCE3EB3-97AB-4FAE-B766-BB099B5921E6}" type="pres">
      <dgm:prSet presAssocID="{021D827A-33DD-416C-B82A-487EB0772C19}" presName="parTrans" presStyleLbl="sibTrans2D1" presStyleIdx="0" presStyleCnt="12"/>
      <dgm:spPr/>
    </dgm:pt>
    <dgm:pt modelId="{0E74A112-3CFD-4DE8-A85A-C8AD6F13BA88}" type="pres">
      <dgm:prSet presAssocID="{021D827A-33DD-416C-B82A-487EB0772C19}" presName="connectorText" presStyleLbl="sibTrans2D1" presStyleIdx="0" presStyleCnt="12"/>
      <dgm:spPr/>
    </dgm:pt>
    <dgm:pt modelId="{00CC757D-33EC-4AC8-825A-67B786B68732}" type="pres">
      <dgm:prSet presAssocID="{278218D8-6001-4D77-B3BB-18C982B65345}" presName="node" presStyleLbl="node1" presStyleIdx="0" presStyleCnt="12" custScaleX="128230">
        <dgm:presLayoutVars>
          <dgm:bulletEnabled val="1"/>
        </dgm:presLayoutVars>
      </dgm:prSet>
      <dgm:spPr/>
    </dgm:pt>
    <dgm:pt modelId="{C75CC2E7-C055-4763-ACEC-ED7F62F1FBA7}" type="pres">
      <dgm:prSet presAssocID="{D94E3CCD-CEC9-4231-93A5-795C8BEA52E0}" presName="parTrans" presStyleLbl="sibTrans2D1" presStyleIdx="1" presStyleCnt="12"/>
      <dgm:spPr/>
    </dgm:pt>
    <dgm:pt modelId="{F2B7967D-376F-4FAD-9EA3-F8F9B3753F7C}" type="pres">
      <dgm:prSet presAssocID="{D94E3CCD-CEC9-4231-93A5-795C8BEA52E0}" presName="connectorText" presStyleLbl="sibTrans2D1" presStyleIdx="1" presStyleCnt="12"/>
      <dgm:spPr/>
    </dgm:pt>
    <dgm:pt modelId="{4405CF1E-9E1B-4ABF-BFAA-90E9C358F0D3}" type="pres">
      <dgm:prSet presAssocID="{7F4501C5-193F-488E-9299-B8F1C6861365}" presName="node" presStyleLbl="node1" presStyleIdx="1" presStyleCnt="12" custScaleX="128230">
        <dgm:presLayoutVars>
          <dgm:bulletEnabled val="1"/>
        </dgm:presLayoutVars>
      </dgm:prSet>
      <dgm:spPr/>
    </dgm:pt>
    <dgm:pt modelId="{2E7FDD1D-37B3-4B6C-A976-8F33F5FCA617}" type="pres">
      <dgm:prSet presAssocID="{1CFDCEF0-617D-4716-93C0-43E6D2C153E9}" presName="parTrans" presStyleLbl="sibTrans2D1" presStyleIdx="2" presStyleCnt="12"/>
      <dgm:spPr/>
    </dgm:pt>
    <dgm:pt modelId="{9470D241-7A44-4496-9590-38487E478BAF}" type="pres">
      <dgm:prSet presAssocID="{1CFDCEF0-617D-4716-93C0-43E6D2C153E9}" presName="connectorText" presStyleLbl="sibTrans2D1" presStyleIdx="2" presStyleCnt="12"/>
      <dgm:spPr/>
    </dgm:pt>
    <dgm:pt modelId="{262BE827-AF65-426C-AFD2-0716F19DD111}" type="pres">
      <dgm:prSet presAssocID="{50633816-FEFF-4FA7-884E-4A4AE652BFE1}" presName="node" presStyleLbl="node1" presStyleIdx="2" presStyleCnt="12" custScaleX="128230">
        <dgm:presLayoutVars>
          <dgm:bulletEnabled val="1"/>
        </dgm:presLayoutVars>
      </dgm:prSet>
      <dgm:spPr/>
    </dgm:pt>
    <dgm:pt modelId="{864FA51F-135F-4D31-9523-9CE4C4A538F9}" type="pres">
      <dgm:prSet presAssocID="{1BBC6548-F4EF-408C-AD5D-7031941A3F67}" presName="parTrans" presStyleLbl="sibTrans2D1" presStyleIdx="3" presStyleCnt="12"/>
      <dgm:spPr/>
    </dgm:pt>
    <dgm:pt modelId="{FE749A72-117D-4FA6-BF03-7725D9038A14}" type="pres">
      <dgm:prSet presAssocID="{1BBC6548-F4EF-408C-AD5D-7031941A3F67}" presName="connectorText" presStyleLbl="sibTrans2D1" presStyleIdx="3" presStyleCnt="12"/>
      <dgm:spPr/>
    </dgm:pt>
    <dgm:pt modelId="{EE776AEE-8F8A-4799-AE97-F6DDBF8E0CC2}" type="pres">
      <dgm:prSet presAssocID="{B49BF963-62AA-49E6-B1D9-FCB2BC390F65}" presName="node" presStyleLbl="node1" presStyleIdx="3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DB41C-3C80-4BA3-82EC-0ACE32533706}" type="pres">
      <dgm:prSet presAssocID="{49B1B111-29FE-4188-AD29-E468314D0F8F}" presName="parTrans" presStyleLbl="sibTrans2D1" presStyleIdx="4" presStyleCnt="12"/>
      <dgm:spPr/>
    </dgm:pt>
    <dgm:pt modelId="{0D7284A4-A891-4819-9456-CCBD371A7638}" type="pres">
      <dgm:prSet presAssocID="{49B1B111-29FE-4188-AD29-E468314D0F8F}" presName="connectorText" presStyleLbl="sibTrans2D1" presStyleIdx="4" presStyleCnt="12"/>
      <dgm:spPr/>
    </dgm:pt>
    <dgm:pt modelId="{C198CCB3-71FE-4EB4-9861-93B0A8AFBF48}" type="pres">
      <dgm:prSet presAssocID="{D131A4E1-5E8B-420C-BDCF-C00F689855E9}" presName="node" presStyleLbl="node1" presStyleIdx="4" presStyleCnt="12" custScaleX="128230">
        <dgm:presLayoutVars>
          <dgm:bulletEnabled val="1"/>
        </dgm:presLayoutVars>
      </dgm:prSet>
      <dgm:spPr/>
    </dgm:pt>
    <dgm:pt modelId="{DCBFBA8A-1B95-48A6-A80C-6B57DD9A387E}" type="pres">
      <dgm:prSet presAssocID="{7D58612B-9E55-4D02-996D-54BCC6D00E38}" presName="parTrans" presStyleLbl="sibTrans2D1" presStyleIdx="5" presStyleCnt="12"/>
      <dgm:spPr/>
    </dgm:pt>
    <dgm:pt modelId="{AEA29962-8E09-4ED8-AB58-DB34EAE07812}" type="pres">
      <dgm:prSet presAssocID="{7D58612B-9E55-4D02-996D-54BCC6D00E38}" presName="connectorText" presStyleLbl="sibTrans2D1" presStyleIdx="5" presStyleCnt="12"/>
      <dgm:spPr/>
    </dgm:pt>
    <dgm:pt modelId="{6687CB3E-70D6-4D7D-8169-58B5998EA5FB}" type="pres">
      <dgm:prSet presAssocID="{79173B7C-499C-402D-B970-70B2EFEAEC17}" presName="node" presStyleLbl="node1" presStyleIdx="5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3BCF8-0CCF-400F-9126-455CB20F21EF}" type="pres">
      <dgm:prSet presAssocID="{D22B03B5-282E-485D-B248-40A19F88E1BA}" presName="parTrans" presStyleLbl="sibTrans2D1" presStyleIdx="6" presStyleCnt="12"/>
      <dgm:spPr/>
    </dgm:pt>
    <dgm:pt modelId="{BEA3F9B4-3CF5-4737-A39B-81E7A9852831}" type="pres">
      <dgm:prSet presAssocID="{D22B03B5-282E-485D-B248-40A19F88E1BA}" presName="connectorText" presStyleLbl="sibTrans2D1" presStyleIdx="6" presStyleCnt="12"/>
      <dgm:spPr/>
    </dgm:pt>
    <dgm:pt modelId="{66C15214-8D82-4944-967E-05A9391FD778}" type="pres">
      <dgm:prSet presAssocID="{BACF33DA-3513-434B-8304-62E54A8805F0}" presName="node" presStyleLbl="node1" presStyleIdx="6" presStyleCnt="12" custScaleX="128230">
        <dgm:presLayoutVars>
          <dgm:bulletEnabled val="1"/>
        </dgm:presLayoutVars>
      </dgm:prSet>
      <dgm:spPr/>
    </dgm:pt>
    <dgm:pt modelId="{94E43E07-7D60-48BC-BB76-B9316EA666FB}" type="pres">
      <dgm:prSet presAssocID="{AC2836E7-FC7E-41BC-B5B9-C9C4268C3007}" presName="parTrans" presStyleLbl="sibTrans2D1" presStyleIdx="7" presStyleCnt="12"/>
      <dgm:spPr/>
    </dgm:pt>
    <dgm:pt modelId="{3907381A-1157-4AAA-9F24-E4C34AF3C6B1}" type="pres">
      <dgm:prSet presAssocID="{AC2836E7-FC7E-41BC-B5B9-C9C4268C3007}" presName="connectorText" presStyleLbl="sibTrans2D1" presStyleIdx="7" presStyleCnt="12"/>
      <dgm:spPr/>
    </dgm:pt>
    <dgm:pt modelId="{1B10CB05-9879-4920-AFBE-865963C17DB7}" type="pres">
      <dgm:prSet presAssocID="{FA76ACBF-F083-4276-8071-8678C6637861}" presName="node" presStyleLbl="node1" presStyleIdx="7" presStyleCnt="12" custScaleX="128230">
        <dgm:presLayoutVars>
          <dgm:bulletEnabled val="1"/>
        </dgm:presLayoutVars>
      </dgm:prSet>
      <dgm:spPr/>
    </dgm:pt>
    <dgm:pt modelId="{846D5F6F-31C3-4F58-B394-8ADFEC5BD5CC}" type="pres">
      <dgm:prSet presAssocID="{8AAC268C-75E5-4552-8964-14EBED831042}" presName="parTrans" presStyleLbl="sibTrans2D1" presStyleIdx="8" presStyleCnt="12"/>
      <dgm:spPr/>
    </dgm:pt>
    <dgm:pt modelId="{2AB70DF8-4153-4D34-9DFE-901AD8812617}" type="pres">
      <dgm:prSet presAssocID="{8AAC268C-75E5-4552-8964-14EBED831042}" presName="connectorText" presStyleLbl="sibTrans2D1" presStyleIdx="8" presStyleCnt="12"/>
      <dgm:spPr/>
    </dgm:pt>
    <dgm:pt modelId="{17B7FAD0-9361-4E1E-B9B7-80E7D9608889}" type="pres">
      <dgm:prSet presAssocID="{5F0BDAB0-097E-4D95-B466-5D6D63D08DFA}" presName="node" presStyleLbl="node1" presStyleIdx="8" presStyleCnt="12" custScaleX="128230">
        <dgm:presLayoutVars>
          <dgm:bulletEnabled val="1"/>
        </dgm:presLayoutVars>
      </dgm:prSet>
      <dgm:spPr/>
    </dgm:pt>
    <dgm:pt modelId="{57673ABD-18A3-4587-9962-319896DAF2BB}" type="pres">
      <dgm:prSet presAssocID="{54F6D955-0182-4C0F-B407-9939A550AB7A}" presName="parTrans" presStyleLbl="sibTrans2D1" presStyleIdx="9" presStyleCnt="12"/>
      <dgm:spPr/>
    </dgm:pt>
    <dgm:pt modelId="{C2540881-37CA-4D9F-8AFA-F8CA5DECD756}" type="pres">
      <dgm:prSet presAssocID="{54F6D955-0182-4C0F-B407-9939A550AB7A}" presName="connectorText" presStyleLbl="sibTrans2D1" presStyleIdx="9" presStyleCnt="12"/>
      <dgm:spPr/>
    </dgm:pt>
    <dgm:pt modelId="{7E7C39D4-0793-41BB-86D8-283159F42719}" type="pres">
      <dgm:prSet presAssocID="{E60D16A0-C457-489C-8985-8EC12C3750EE}" presName="node" presStyleLbl="node1" presStyleIdx="9" presStyleCnt="12" custScaleX="128230">
        <dgm:presLayoutVars>
          <dgm:bulletEnabled val="1"/>
        </dgm:presLayoutVars>
      </dgm:prSet>
      <dgm:spPr/>
    </dgm:pt>
    <dgm:pt modelId="{00FDBBF0-4C47-40AC-843E-2DB08114F597}" type="pres">
      <dgm:prSet presAssocID="{1E0CC2FB-EDB1-444D-8A40-E05BA7B74508}" presName="parTrans" presStyleLbl="sibTrans2D1" presStyleIdx="10" presStyleCnt="12"/>
      <dgm:spPr/>
    </dgm:pt>
    <dgm:pt modelId="{E4816DC4-1D5F-487F-9F74-75C50ADCCB24}" type="pres">
      <dgm:prSet presAssocID="{1E0CC2FB-EDB1-444D-8A40-E05BA7B74508}" presName="connectorText" presStyleLbl="sibTrans2D1" presStyleIdx="10" presStyleCnt="12"/>
      <dgm:spPr/>
    </dgm:pt>
    <dgm:pt modelId="{6EFED727-B770-4EA6-B762-8AB8F6BE081E}" type="pres">
      <dgm:prSet presAssocID="{A21476BB-5DBA-4E0D-9C12-03EE4074EC3A}" presName="node" presStyleLbl="node1" presStyleIdx="10" presStyleCnt="12" custScaleX="128230">
        <dgm:presLayoutVars>
          <dgm:bulletEnabled val="1"/>
        </dgm:presLayoutVars>
      </dgm:prSet>
      <dgm:spPr/>
    </dgm:pt>
    <dgm:pt modelId="{41553ED2-6F95-4353-8FA5-85F63BF2E8AD}" type="pres">
      <dgm:prSet presAssocID="{22C19B2E-82F8-4DB0-A0EB-7A3B787FD8F2}" presName="parTrans" presStyleLbl="sibTrans2D1" presStyleIdx="11" presStyleCnt="12"/>
      <dgm:spPr/>
    </dgm:pt>
    <dgm:pt modelId="{3027722F-7968-4867-AA30-C02F49F35D25}" type="pres">
      <dgm:prSet presAssocID="{22C19B2E-82F8-4DB0-A0EB-7A3B787FD8F2}" presName="connectorText" presStyleLbl="sibTrans2D1" presStyleIdx="11" presStyleCnt="12"/>
      <dgm:spPr/>
    </dgm:pt>
    <dgm:pt modelId="{ECE2C2A1-C9EF-472A-A0DC-8B711C84DAD9}" type="pres">
      <dgm:prSet presAssocID="{9E8031A2-057D-411A-A9F7-6EC454470F6D}" presName="node" presStyleLbl="node1" presStyleIdx="11" presStyleCnt="12" custScaleX="128230">
        <dgm:presLayoutVars>
          <dgm:bulletEnabled val="1"/>
        </dgm:presLayoutVars>
      </dgm:prSet>
      <dgm:spPr/>
    </dgm:pt>
  </dgm:ptLst>
  <dgm:cxnLst>
    <dgm:cxn modelId="{76BE6A63-2741-49D4-8553-393F464AF553}" type="presOf" srcId="{8E031E53-C1EF-4FA7-BF29-B1F911B5B582}" destId="{3060A8D2-4AF8-4744-A5A5-56B2A5173A84}" srcOrd="0" destOrd="0" presId="urn:microsoft.com/office/officeart/2005/8/layout/radial5"/>
    <dgm:cxn modelId="{193D2E35-2D51-4B96-9261-2086D1BADB93}" type="presOf" srcId="{1BBC6548-F4EF-408C-AD5D-7031941A3F67}" destId="{FE749A72-117D-4FA6-BF03-7725D9038A14}" srcOrd="1" destOrd="0" presId="urn:microsoft.com/office/officeart/2005/8/layout/radial5"/>
    <dgm:cxn modelId="{525FC518-1607-4B16-AA96-958EE80B950B}" type="presOf" srcId="{D22B03B5-282E-485D-B248-40A19F88E1BA}" destId="{BEA3F9B4-3CF5-4737-A39B-81E7A9852831}" srcOrd="1" destOrd="0" presId="urn:microsoft.com/office/officeart/2005/8/layout/radial5"/>
    <dgm:cxn modelId="{E2CA8BF6-73CB-4853-82D8-DB57E388D085}" srcId="{F2B75498-221F-4458-9A99-45EA8BA10FA3}" destId="{9E8031A2-057D-411A-A9F7-6EC454470F6D}" srcOrd="11" destOrd="0" parTransId="{22C19B2E-82F8-4DB0-A0EB-7A3B787FD8F2}" sibTransId="{BA6C1C88-51F2-4871-A27B-BC0CB070A0C6}"/>
    <dgm:cxn modelId="{1E014F7E-7552-4FF4-BC1E-E3EC22CD7EC4}" srcId="{F2B75498-221F-4458-9A99-45EA8BA10FA3}" destId="{A21476BB-5DBA-4E0D-9C12-03EE4074EC3A}" srcOrd="10" destOrd="0" parTransId="{1E0CC2FB-EDB1-444D-8A40-E05BA7B74508}" sibTransId="{70145643-4D92-41CA-9557-917B9FCE342F}"/>
    <dgm:cxn modelId="{697C1065-7E7C-4D2E-9DD7-33A245C0571B}" srcId="{F2B75498-221F-4458-9A99-45EA8BA10FA3}" destId="{50633816-FEFF-4FA7-884E-4A4AE652BFE1}" srcOrd="2" destOrd="0" parTransId="{1CFDCEF0-617D-4716-93C0-43E6D2C153E9}" sibTransId="{BC94C461-472D-41D4-869F-B7583DF6F913}"/>
    <dgm:cxn modelId="{1A3A523A-B6EF-40B5-A622-8E7260A73418}" type="presOf" srcId="{9E8031A2-057D-411A-A9F7-6EC454470F6D}" destId="{ECE2C2A1-C9EF-472A-A0DC-8B711C84DAD9}" srcOrd="0" destOrd="0" presId="urn:microsoft.com/office/officeart/2005/8/layout/radial5"/>
    <dgm:cxn modelId="{66B68E6A-A54E-4E0B-A3CB-613BE8DC6915}" type="presOf" srcId="{AC2836E7-FC7E-41BC-B5B9-C9C4268C3007}" destId="{94E43E07-7D60-48BC-BB76-B9316EA666FB}" srcOrd="0" destOrd="0" presId="urn:microsoft.com/office/officeart/2005/8/layout/radial5"/>
    <dgm:cxn modelId="{6DFEE51E-5F61-412C-83F0-C2F1A39D9C16}" type="presOf" srcId="{E60D16A0-C457-489C-8985-8EC12C3750EE}" destId="{7E7C39D4-0793-41BB-86D8-283159F42719}" srcOrd="0" destOrd="0" presId="urn:microsoft.com/office/officeart/2005/8/layout/radial5"/>
    <dgm:cxn modelId="{E88AAF65-53FB-4D18-A0F7-00601B10D1F5}" type="presOf" srcId="{22C19B2E-82F8-4DB0-A0EB-7A3B787FD8F2}" destId="{41553ED2-6F95-4353-8FA5-85F63BF2E8AD}" srcOrd="0" destOrd="0" presId="urn:microsoft.com/office/officeart/2005/8/layout/radial5"/>
    <dgm:cxn modelId="{E3E098FF-9E79-4BF3-8CD6-0E087EB2F2F9}" srcId="{F2B75498-221F-4458-9A99-45EA8BA10FA3}" destId="{278218D8-6001-4D77-B3BB-18C982B65345}" srcOrd="0" destOrd="0" parTransId="{021D827A-33DD-416C-B82A-487EB0772C19}" sibTransId="{39D54691-5CFB-4481-A4CD-C629D8536705}"/>
    <dgm:cxn modelId="{F75E7DB3-0FF8-4EC1-8C16-590B3090D3A0}" type="presOf" srcId="{021D827A-33DD-416C-B82A-487EB0772C19}" destId="{0E74A112-3CFD-4DE8-A85A-C8AD6F13BA88}" srcOrd="1" destOrd="0" presId="urn:microsoft.com/office/officeart/2005/8/layout/radial5"/>
    <dgm:cxn modelId="{355E6C46-016F-4F1C-9754-3E4D42F1D35A}" type="presOf" srcId="{D94E3CCD-CEC9-4231-93A5-795C8BEA52E0}" destId="{C75CC2E7-C055-4763-ACEC-ED7F62F1FBA7}" srcOrd="0" destOrd="0" presId="urn:microsoft.com/office/officeart/2005/8/layout/radial5"/>
    <dgm:cxn modelId="{C1D3804F-19DC-4591-8BB8-73D807A8600A}" type="presOf" srcId="{1E0CC2FB-EDB1-444D-8A40-E05BA7B74508}" destId="{00FDBBF0-4C47-40AC-843E-2DB08114F597}" srcOrd="0" destOrd="0" presId="urn:microsoft.com/office/officeart/2005/8/layout/radial5"/>
    <dgm:cxn modelId="{2EAD58AE-51A5-4A70-917F-FF579504C5F1}" type="presOf" srcId="{1CFDCEF0-617D-4716-93C0-43E6D2C153E9}" destId="{9470D241-7A44-4496-9590-38487E478BAF}" srcOrd="1" destOrd="0" presId="urn:microsoft.com/office/officeart/2005/8/layout/radial5"/>
    <dgm:cxn modelId="{E03CBCAC-114F-4CFB-ABBA-E06C15F4E046}" type="presOf" srcId="{8AAC268C-75E5-4552-8964-14EBED831042}" destId="{2AB70DF8-4153-4D34-9DFE-901AD8812617}" srcOrd="1" destOrd="0" presId="urn:microsoft.com/office/officeart/2005/8/layout/radial5"/>
    <dgm:cxn modelId="{CCC5F7A6-2F02-437A-9D3E-52DDD0272EF3}" type="presOf" srcId="{FA76ACBF-F083-4276-8071-8678C6637861}" destId="{1B10CB05-9879-4920-AFBE-865963C17DB7}" srcOrd="0" destOrd="0" presId="urn:microsoft.com/office/officeart/2005/8/layout/radial5"/>
    <dgm:cxn modelId="{2FD9580F-8DD3-4A06-B511-6A42C2845747}" type="presOf" srcId="{1BBC6548-F4EF-408C-AD5D-7031941A3F67}" destId="{864FA51F-135F-4D31-9523-9CE4C4A538F9}" srcOrd="0" destOrd="0" presId="urn:microsoft.com/office/officeart/2005/8/layout/radial5"/>
    <dgm:cxn modelId="{87B5A838-90DC-4F25-8AAA-FFAA14BCB8C4}" type="presOf" srcId="{D22B03B5-282E-485D-B248-40A19F88E1BA}" destId="{E8A3BCF8-0CCF-400F-9126-455CB20F21EF}" srcOrd="0" destOrd="0" presId="urn:microsoft.com/office/officeart/2005/8/layout/radial5"/>
    <dgm:cxn modelId="{B47967E6-75C7-43CA-BB12-1AB21F749233}" type="presOf" srcId="{1CFDCEF0-617D-4716-93C0-43E6D2C153E9}" destId="{2E7FDD1D-37B3-4B6C-A976-8F33F5FCA617}" srcOrd="0" destOrd="0" presId="urn:microsoft.com/office/officeart/2005/8/layout/radial5"/>
    <dgm:cxn modelId="{311FC0A9-A489-4A28-8EEA-CDFC01ADDD5B}" type="presOf" srcId="{49B1B111-29FE-4188-AD29-E468314D0F8F}" destId="{0D7284A4-A891-4819-9456-CCBD371A7638}" srcOrd="1" destOrd="0" presId="urn:microsoft.com/office/officeart/2005/8/layout/radial5"/>
    <dgm:cxn modelId="{DB8B4BE6-2DF9-47BA-AEC5-C7380D12586E}" type="presOf" srcId="{A21476BB-5DBA-4E0D-9C12-03EE4074EC3A}" destId="{6EFED727-B770-4EA6-B762-8AB8F6BE081E}" srcOrd="0" destOrd="0" presId="urn:microsoft.com/office/officeart/2005/8/layout/radial5"/>
    <dgm:cxn modelId="{F7A13ED1-91EA-4617-9A06-6B63066697D8}" type="presOf" srcId="{7D58612B-9E55-4D02-996D-54BCC6D00E38}" destId="{AEA29962-8E09-4ED8-AB58-DB34EAE07812}" srcOrd="1" destOrd="0" presId="urn:microsoft.com/office/officeart/2005/8/layout/radial5"/>
    <dgm:cxn modelId="{74BD1466-980D-4FB6-BF44-986C6A16BBE3}" type="presOf" srcId="{F2B75498-221F-4458-9A99-45EA8BA10FA3}" destId="{1B16A583-62E9-4402-93E5-44DE83DB011E}" srcOrd="0" destOrd="0" presId="urn:microsoft.com/office/officeart/2005/8/layout/radial5"/>
    <dgm:cxn modelId="{5A6BD077-7AE7-4310-AF98-2E143B8EB8C9}" srcId="{F2B75498-221F-4458-9A99-45EA8BA10FA3}" destId="{BACF33DA-3513-434B-8304-62E54A8805F0}" srcOrd="6" destOrd="0" parTransId="{D22B03B5-282E-485D-B248-40A19F88E1BA}" sibTransId="{A376D485-F485-4BF4-A461-FA61CA67F602}"/>
    <dgm:cxn modelId="{1D8A012C-A9F5-4CA8-9CF2-349708E7C143}" srcId="{F2B75498-221F-4458-9A99-45EA8BA10FA3}" destId="{79173B7C-499C-402D-B970-70B2EFEAEC17}" srcOrd="5" destOrd="0" parTransId="{7D58612B-9E55-4D02-996D-54BCC6D00E38}" sibTransId="{AEA6FC9E-5B2E-4299-9562-15BB440D95CF}"/>
    <dgm:cxn modelId="{961708F8-4706-4A82-BBC1-01EC9407CB67}" type="presOf" srcId="{8AAC268C-75E5-4552-8964-14EBED831042}" destId="{846D5F6F-31C3-4F58-B394-8ADFEC5BD5CC}" srcOrd="0" destOrd="0" presId="urn:microsoft.com/office/officeart/2005/8/layout/radial5"/>
    <dgm:cxn modelId="{27201A7D-C47D-4E8B-BEAF-5E2D9FFC7033}" type="presOf" srcId="{22C19B2E-82F8-4DB0-A0EB-7A3B787FD8F2}" destId="{3027722F-7968-4867-AA30-C02F49F35D25}" srcOrd="1" destOrd="0" presId="urn:microsoft.com/office/officeart/2005/8/layout/radial5"/>
    <dgm:cxn modelId="{845BDA8C-49C3-48BD-B6FA-E12520EED4F6}" srcId="{F2B75498-221F-4458-9A99-45EA8BA10FA3}" destId="{B49BF963-62AA-49E6-B1D9-FCB2BC390F65}" srcOrd="3" destOrd="0" parTransId="{1BBC6548-F4EF-408C-AD5D-7031941A3F67}" sibTransId="{ECA73F38-212B-4C11-A939-7E0622C9D2B2}"/>
    <dgm:cxn modelId="{56748A27-F86F-4316-9A69-5CFC2A024E0C}" srcId="{F2B75498-221F-4458-9A99-45EA8BA10FA3}" destId="{7F4501C5-193F-488E-9299-B8F1C6861365}" srcOrd="1" destOrd="0" parTransId="{D94E3CCD-CEC9-4231-93A5-795C8BEA52E0}" sibTransId="{B47D22A8-D716-4FC7-9F9D-929B778A9273}"/>
    <dgm:cxn modelId="{CE16F523-06DA-449C-8EE8-F6DF15F33AEC}" type="presOf" srcId="{B49BF963-62AA-49E6-B1D9-FCB2BC390F65}" destId="{EE776AEE-8F8A-4799-AE97-F6DDBF8E0CC2}" srcOrd="0" destOrd="0" presId="urn:microsoft.com/office/officeart/2005/8/layout/radial5"/>
    <dgm:cxn modelId="{9E42B326-2D25-4CB0-87D9-01B564357722}" type="presOf" srcId="{1E0CC2FB-EDB1-444D-8A40-E05BA7B74508}" destId="{E4816DC4-1D5F-487F-9F74-75C50ADCCB24}" srcOrd="1" destOrd="0" presId="urn:microsoft.com/office/officeart/2005/8/layout/radial5"/>
    <dgm:cxn modelId="{D7DAEF66-08DB-4F98-80C6-0A63E0842AFC}" srcId="{F2B75498-221F-4458-9A99-45EA8BA10FA3}" destId="{5F0BDAB0-097E-4D95-B466-5D6D63D08DFA}" srcOrd="8" destOrd="0" parTransId="{8AAC268C-75E5-4552-8964-14EBED831042}" sibTransId="{3787B854-D8D8-402C-ADA0-D3C0F91F4091}"/>
    <dgm:cxn modelId="{C216FB8B-E5D3-4B7D-952E-B9662CFB4E3D}" type="presOf" srcId="{278218D8-6001-4D77-B3BB-18C982B65345}" destId="{00CC757D-33EC-4AC8-825A-67B786B68732}" srcOrd="0" destOrd="0" presId="urn:microsoft.com/office/officeart/2005/8/layout/radial5"/>
    <dgm:cxn modelId="{DC2FFF8A-8609-44DB-B33C-A052153236B8}" type="presOf" srcId="{AC2836E7-FC7E-41BC-B5B9-C9C4268C3007}" destId="{3907381A-1157-4AAA-9F24-E4C34AF3C6B1}" srcOrd="1" destOrd="0" presId="urn:microsoft.com/office/officeart/2005/8/layout/radial5"/>
    <dgm:cxn modelId="{61A7D0A8-73F0-4276-AC24-E78063F445C8}" type="presOf" srcId="{79173B7C-499C-402D-B970-70B2EFEAEC17}" destId="{6687CB3E-70D6-4D7D-8169-58B5998EA5FB}" srcOrd="0" destOrd="0" presId="urn:microsoft.com/office/officeart/2005/8/layout/radial5"/>
    <dgm:cxn modelId="{CAB845C0-BE40-4661-9160-E2DDE72CF78A}" type="presOf" srcId="{54F6D955-0182-4C0F-B407-9939A550AB7A}" destId="{57673ABD-18A3-4587-9962-319896DAF2BB}" srcOrd="0" destOrd="0" presId="urn:microsoft.com/office/officeart/2005/8/layout/radial5"/>
    <dgm:cxn modelId="{8B85D038-D1D9-4DF1-A893-57FA9386BBE5}" type="presOf" srcId="{BACF33DA-3513-434B-8304-62E54A8805F0}" destId="{66C15214-8D82-4944-967E-05A9391FD778}" srcOrd="0" destOrd="0" presId="urn:microsoft.com/office/officeart/2005/8/layout/radial5"/>
    <dgm:cxn modelId="{CD69D90B-A962-4D75-844E-59A5A37AC235}" type="presOf" srcId="{D94E3CCD-CEC9-4231-93A5-795C8BEA52E0}" destId="{F2B7967D-376F-4FAD-9EA3-F8F9B3753F7C}" srcOrd="1" destOrd="0" presId="urn:microsoft.com/office/officeart/2005/8/layout/radial5"/>
    <dgm:cxn modelId="{D058B006-8597-4CC7-A88B-1A9EC72E7838}" srcId="{8E031E53-C1EF-4FA7-BF29-B1F911B5B582}" destId="{9BA90FD9-DFB5-410A-89E9-2EC46F784884}" srcOrd="1" destOrd="0" parTransId="{7CD947D7-7831-4045-BB65-BDE794C099BB}" sibTransId="{9B54CF34-A88C-4F18-A2E6-3BE315CF94ED}"/>
    <dgm:cxn modelId="{ACF04A1E-D74E-43D7-AEE8-5FA864B4BCB9}" type="presOf" srcId="{7F4501C5-193F-488E-9299-B8F1C6861365}" destId="{4405CF1E-9E1B-4ABF-BFAA-90E9C358F0D3}" srcOrd="0" destOrd="0" presId="urn:microsoft.com/office/officeart/2005/8/layout/radial5"/>
    <dgm:cxn modelId="{267F14F5-46B0-4293-B0FD-BF6513CF9BDD}" srcId="{8E031E53-C1EF-4FA7-BF29-B1F911B5B582}" destId="{F2B75498-221F-4458-9A99-45EA8BA10FA3}" srcOrd="0" destOrd="0" parTransId="{D2EF156F-4769-479D-94A4-D3C636B3F0F0}" sibTransId="{CAA6A055-D990-4959-8F33-A4FA3020294B}"/>
    <dgm:cxn modelId="{5839226C-1D1B-4DE4-B26A-223908B7F9F2}" type="presOf" srcId="{7D58612B-9E55-4D02-996D-54BCC6D00E38}" destId="{DCBFBA8A-1B95-48A6-A80C-6B57DD9A387E}" srcOrd="0" destOrd="0" presId="urn:microsoft.com/office/officeart/2005/8/layout/radial5"/>
    <dgm:cxn modelId="{18DCF6EE-662B-4CBD-B044-C17C19D661E4}" type="presOf" srcId="{021D827A-33DD-416C-B82A-487EB0772C19}" destId="{0CCE3EB3-97AB-4FAE-B766-BB099B5921E6}" srcOrd="0" destOrd="0" presId="urn:microsoft.com/office/officeart/2005/8/layout/radial5"/>
    <dgm:cxn modelId="{771AABE6-67BB-4B14-809B-1028B2E4C154}" srcId="{F2B75498-221F-4458-9A99-45EA8BA10FA3}" destId="{D131A4E1-5E8B-420C-BDCF-C00F689855E9}" srcOrd="4" destOrd="0" parTransId="{49B1B111-29FE-4188-AD29-E468314D0F8F}" sibTransId="{0C88B09E-57D3-463D-B9FB-53E2978D8D82}"/>
    <dgm:cxn modelId="{ABD6EDF6-AAD4-4262-A993-FF403C9C1848}" type="presOf" srcId="{D131A4E1-5E8B-420C-BDCF-C00F689855E9}" destId="{C198CCB3-71FE-4EB4-9861-93B0A8AFBF48}" srcOrd="0" destOrd="0" presId="urn:microsoft.com/office/officeart/2005/8/layout/radial5"/>
    <dgm:cxn modelId="{E1219B21-A591-45E3-9485-905EE71ED7DE}" type="presOf" srcId="{50633816-FEFF-4FA7-884E-4A4AE652BFE1}" destId="{262BE827-AF65-426C-AFD2-0716F19DD111}" srcOrd="0" destOrd="0" presId="urn:microsoft.com/office/officeart/2005/8/layout/radial5"/>
    <dgm:cxn modelId="{AD108D8E-1CA0-4003-9201-7E528BDE2345}" type="presOf" srcId="{5F0BDAB0-097E-4D95-B466-5D6D63D08DFA}" destId="{17B7FAD0-9361-4E1E-B9B7-80E7D9608889}" srcOrd="0" destOrd="0" presId="urn:microsoft.com/office/officeart/2005/8/layout/radial5"/>
    <dgm:cxn modelId="{276A5B91-D04B-46D8-8F07-982198A24753}" type="presOf" srcId="{49B1B111-29FE-4188-AD29-E468314D0F8F}" destId="{248DB41C-3C80-4BA3-82EC-0ACE32533706}" srcOrd="0" destOrd="0" presId="urn:microsoft.com/office/officeart/2005/8/layout/radial5"/>
    <dgm:cxn modelId="{971AD807-E62E-4D87-88B2-481464C5CDAD}" srcId="{F2B75498-221F-4458-9A99-45EA8BA10FA3}" destId="{E60D16A0-C457-489C-8985-8EC12C3750EE}" srcOrd="9" destOrd="0" parTransId="{54F6D955-0182-4C0F-B407-9939A550AB7A}" sibTransId="{1201DB31-987B-46E0-9640-FC4942406F81}"/>
    <dgm:cxn modelId="{9248F8A0-F007-4F77-9BDF-1F876A8BA3E4}" srcId="{F2B75498-221F-4458-9A99-45EA8BA10FA3}" destId="{FA76ACBF-F083-4276-8071-8678C6637861}" srcOrd="7" destOrd="0" parTransId="{AC2836E7-FC7E-41BC-B5B9-C9C4268C3007}" sibTransId="{813AF17A-319F-4784-93A9-464B02B79DA7}"/>
    <dgm:cxn modelId="{38D067BB-7D94-47E0-8959-78CCEF08A15A}" type="presOf" srcId="{54F6D955-0182-4C0F-B407-9939A550AB7A}" destId="{C2540881-37CA-4D9F-8AFA-F8CA5DECD756}" srcOrd="1" destOrd="0" presId="urn:microsoft.com/office/officeart/2005/8/layout/radial5"/>
    <dgm:cxn modelId="{203C0E50-4963-42FC-8952-D9EF791D38EE}" type="presParOf" srcId="{3060A8D2-4AF8-4744-A5A5-56B2A5173A84}" destId="{1B16A583-62E9-4402-93E5-44DE83DB011E}" srcOrd="0" destOrd="0" presId="urn:microsoft.com/office/officeart/2005/8/layout/radial5"/>
    <dgm:cxn modelId="{C166C8A2-776D-4DB4-8F3E-5360EE2365E8}" type="presParOf" srcId="{3060A8D2-4AF8-4744-A5A5-56B2A5173A84}" destId="{0CCE3EB3-97AB-4FAE-B766-BB099B5921E6}" srcOrd="1" destOrd="0" presId="urn:microsoft.com/office/officeart/2005/8/layout/radial5"/>
    <dgm:cxn modelId="{3B7F3C2A-9A70-4B22-9C1E-3D2572C12F29}" type="presParOf" srcId="{0CCE3EB3-97AB-4FAE-B766-BB099B5921E6}" destId="{0E74A112-3CFD-4DE8-A85A-C8AD6F13BA88}" srcOrd="0" destOrd="0" presId="urn:microsoft.com/office/officeart/2005/8/layout/radial5"/>
    <dgm:cxn modelId="{667714FE-BE93-4457-B8A5-1E719042CE5B}" type="presParOf" srcId="{3060A8D2-4AF8-4744-A5A5-56B2A5173A84}" destId="{00CC757D-33EC-4AC8-825A-67B786B68732}" srcOrd="2" destOrd="0" presId="urn:microsoft.com/office/officeart/2005/8/layout/radial5"/>
    <dgm:cxn modelId="{02CE66CE-58AE-41D4-9E4F-C7C1DA5A62FC}" type="presParOf" srcId="{3060A8D2-4AF8-4744-A5A5-56B2A5173A84}" destId="{C75CC2E7-C055-4763-ACEC-ED7F62F1FBA7}" srcOrd="3" destOrd="0" presId="urn:microsoft.com/office/officeart/2005/8/layout/radial5"/>
    <dgm:cxn modelId="{4840E3AA-437E-4563-8413-5AF91A217DE1}" type="presParOf" srcId="{C75CC2E7-C055-4763-ACEC-ED7F62F1FBA7}" destId="{F2B7967D-376F-4FAD-9EA3-F8F9B3753F7C}" srcOrd="0" destOrd="0" presId="urn:microsoft.com/office/officeart/2005/8/layout/radial5"/>
    <dgm:cxn modelId="{F380F065-6C77-4E91-A778-E2E2621200E9}" type="presParOf" srcId="{3060A8D2-4AF8-4744-A5A5-56B2A5173A84}" destId="{4405CF1E-9E1B-4ABF-BFAA-90E9C358F0D3}" srcOrd="4" destOrd="0" presId="urn:microsoft.com/office/officeart/2005/8/layout/radial5"/>
    <dgm:cxn modelId="{F38D8CB3-8289-4744-A773-02ADE55A55E2}" type="presParOf" srcId="{3060A8D2-4AF8-4744-A5A5-56B2A5173A84}" destId="{2E7FDD1D-37B3-4B6C-A976-8F33F5FCA617}" srcOrd="5" destOrd="0" presId="urn:microsoft.com/office/officeart/2005/8/layout/radial5"/>
    <dgm:cxn modelId="{7888B071-63E9-4F0C-A6B8-AA769193E853}" type="presParOf" srcId="{2E7FDD1D-37B3-4B6C-A976-8F33F5FCA617}" destId="{9470D241-7A44-4496-9590-38487E478BAF}" srcOrd="0" destOrd="0" presId="urn:microsoft.com/office/officeart/2005/8/layout/radial5"/>
    <dgm:cxn modelId="{01A985A2-A043-4F3E-9AB0-E37F889FB651}" type="presParOf" srcId="{3060A8D2-4AF8-4744-A5A5-56B2A5173A84}" destId="{262BE827-AF65-426C-AFD2-0716F19DD111}" srcOrd="6" destOrd="0" presId="urn:microsoft.com/office/officeart/2005/8/layout/radial5"/>
    <dgm:cxn modelId="{18D64E14-B929-4130-B4C2-DB454CCA605F}" type="presParOf" srcId="{3060A8D2-4AF8-4744-A5A5-56B2A5173A84}" destId="{864FA51F-135F-4D31-9523-9CE4C4A538F9}" srcOrd="7" destOrd="0" presId="urn:microsoft.com/office/officeart/2005/8/layout/radial5"/>
    <dgm:cxn modelId="{7CF0F745-0914-4433-B7B1-6C85155F95A2}" type="presParOf" srcId="{864FA51F-135F-4D31-9523-9CE4C4A538F9}" destId="{FE749A72-117D-4FA6-BF03-7725D9038A14}" srcOrd="0" destOrd="0" presId="urn:microsoft.com/office/officeart/2005/8/layout/radial5"/>
    <dgm:cxn modelId="{78557301-CF13-4896-9F64-5FF6DFBA8515}" type="presParOf" srcId="{3060A8D2-4AF8-4744-A5A5-56B2A5173A84}" destId="{EE776AEE-8F8A-4799-AE97-F6DDBF8E0CC2}" srcOrd="8" destOrd="0" presId="urn:microsoft.com/office/officeart/2005/8/layout/radial5"/>
    <dgm:cxn modelId="{D90E5100-4BD1-4AC8-8825-4F23BACAE8E0}" type="presParOf" srcId="{3060A8D2-4AF8-4744-A5A5-56B2A5173A84}" destId="{248DB41C-3C80-4BA3-82EC-0ACE32533706}" srcOrd="9" destOrd="0" presId="urn:microsoft.com/office/officeart/2005/8/layout/radial5"/>
    <dgm:cxn modelId="{A21B54D0-891E-4107-A61E-A8E6164C7AA9}" type="presParOf" srcId="{248DB41C-3C80-4BA3-82EC-0ACE32533706}" destId="{0D7284A4-A891-4819-9456-CCBD371A7638}" srcOrd="0" destOrd="0" presId="urn:microsoft.com/office/officeart/2005/8/layout/radial5"/>
    <dgm:cxn modelId="{3A95A500-72C6-4085-93B7-7BD8428CB031}" type="presParOf" srcId="{3060A8D2-4AF8-4744-A5A5-56B2A5173A84}" destId="{C198CCB3-71FE-4EB4-9861-93B0A8AFBF48}" srcOrd="10" destOrd="0" presId="urn:microsoft.com/office/officeart/2005/8/layout/radial5"/>
    <dgm:cxn modelId="{A3EF64BC-0673-40E3-838D-52A545925EBE}" type="presParOf" srcId="{3060A8D2-4AF8-4744-A5A5-56B2A5173A84}" destId="{DCBFBA8A-1B95-48A6-A80C-6B57DD9A387E}" srcOrd="11" destOrd="0" presId="urn:microsoft.com/office/officeart/2005/8/layout/radial5"/>
    <dgm:cxn modelId="{FDBCD50A-C04C-43E4-B9D1-A89E317780B2}" type="presParOf" srcId="{DCBFBA8A-1B95-48A6-A80C-6B57DD9A387E}" destId="{AEA29962-8E09-4ED8-AB58-DB34EAE07812}" srcOrd="0" destOrd="0" presId="urn:microsoft.com/office/officeart/2005/8/layout/radial5"/>
    <dgm:cxn modelId="{23BE624D-527D-471B-87BC-02A12596C869}" type="presParOf" srcId="{3060A8D2-4AF8-4744-A5A5-56B2A5173A84}" destId="{6687CB3E-70D6-4D7D-8169-58B5998EA5FB}" srcOrd="12" destOrd="0" presId="urn:microsoft.com/office/officeart/2005/8/layout/radial5"/>
    <dgm:cxn modelId="{9F2F9CCA-927A-4CC4-9FB5-641DA933AE63}" type="presParOf" srcId="{3060A8D2-4AF8-4744-A5A5-56B2A5173A84}" destId="{E8A3BCF8-0CCF-400F-9126-455CB20F21EF}" srcOrd="13" destOrd="0" presId="urn:microsoft.com/office/officeart/2005/8/layout/radial5"/>
    <dgm:cxn modelId="{5A92CF7E-EF63-458C-8D11-138366E25D7F}" type="presParOf" srcId="{E8A3BCF8-0CCF-400F-9126-455CB20F21EF}" destId="{BEA3F9B4-3CF5-4737-A39B-81E7A9852831}" srcOrd="0" destOrd="0" presId="urn:microsoft.com/office/officeart/2005/8/layout/radial5"/>
    <dgm:cxn modelId="{BD31AFC7-1FB6-4FEC-9B06-0D56A5C36204}" type="presParOf" srcId="{3060A8D2-4AF8-4744-A5A5-56B2A5173A84}" destId="{66C15214-8D82-4944-967E-05A9391FD778}" srcOrd="14" destOrd="0" presId="urn:microsoft.com/office/officeart/2005/8/layout/radial5"/>
    <dgm:cxn modelId="{2A7978AB-27C2-4741-85B5-AB3888C75A5A}" type="presParOf" srcId="{3060A8D2-4AF8-4744-A5A5-56B2A5173A84}" destId="{94E43E07-7D60-48BC-BB76-B9316EA666FB}" srcOrd="15" destOrd="0" presId="urn:microsoft.com/office/officeart/2005/8/layout/radial5"/>
    <dgm:cxn modelId="{DB19CA7A-7A5D-469A-81D4-ADE77F398876}" type="presParOf" srcId="{94E43E07-7D60-48BC-BB76-B9316EA666FB}" destId="{3907381A-1157-4AAA-9F24-E4C34AF3C6B1}" srcOrd="0" destOrd="0" presId="urn:microsoft.com/office/officeart/2005/8/layout/radial5"/>
    <dgm:cxn modelId="{13D5DA3F-CB20-469B-A7AA-25BD4A8E78BE}" type="presParOf" srcId="{3060A8D2-4AF8-4744-A5A5-56B2A5173A84}" destId="{1B10CB05-9879-4920-AFBE-865963C17DB7}" srcOrd="16" destOrd="0" presId="urn:microsoft.com/office/officeart/2005/8/layout/radial5"/>
    <dgm:cxn modelId="{F0D5E88A-B5A8-4E3A-8C32-7F6BA19597C3}" type="presParOf" srcId="{3060A8D2-4AF8-4744-A5A5-56B2A5173A84}" destId="{846D5F6F-31C3-4F58-B394-8ADFEC5BD5CC}" srcOrd="17" destOrd="0" presId="urn:microsoft.com/office/officeart/2005/8/layout/radial5"/>
    <dgm:cxn modelId="{1232C5D2-2414-472B-8E9B-7730A8F6873A}" type="presParOf" srcId="{846D5F6F-31C3-4F58-B394-8ADFEC5BD5CC}" destId="{2AB70DF8-4153-4D34-9DFE-901AD8812617}" srcOrd="0" destOrd="0" presId="urn:microsoft.com/office/officeart/2005/8/layout/radial5"/>
    <dgm:cxn modelId="{557399F8-0B78-485F-8E20-246D3164A654}" type="presParOf" srcId="{3060A8D2-4AF8-4744-A5A5-56B2A5173A84}" destId="{17B7FAD0-9361-4E1E-B9B7-80E7D9608889}" srcOrd="18" destOrd="0" presId="urn:microsoft.com/office/officeart/2005/8/layout/radial5"/>
    <dgm:cxn modelId="{6C0D4924-1EB8-456F-BB0B-AFF4BDF470AD}" type="presParOf" srcId="{3060A8D2-4AF8-4744-A5A5-56B2A5173A84}" destId="{57673ABD-18A3-4587-9962-319896DAF2BB}" srcOrd="19" destOrd="0" presId="urn:microsoft.com/office/officeart/2005/8/layout/radial5"/>
    <dgm:cxn modelId="{93CC6FB4-9580-408F-BB99-049F55380458}" type="presParOf" srcId="{57673ABD-18A3-4587-9962-319896DAF2BB}" destId="{C2540881-37CA-4D9F-8AFA-F8CA5DECD756}" srcOrd="0" destOrd="0" presId="urn:microsoft.com/office/officeart/2005/8/layout/radial5"/>
    <dgm:cxn modelId="{A3C0B484-B5DC-4F05-9162-AB3772E95C4C}" type="presParOf" srcId="{3060A8D2-4AF8-4744-A5A5-56B2A5173A84}" destId="{7E7C39D4-0793-41BB-86D8-283159F42719}" srcOrd="20" destOrd="0" presId="urn:microsoft.com/office/officeart/2005/8/layout/radial5"/>
    <dgm:cxn modelId="{D66E895F-3577-45A2-AFB7-31B618723FD2}" type="presParOf" srcId="{3060A8D2-4AF8-4744-A5A5-56B2A5173A84}" destId="{00FDBBF0-4C47-40AC-843E-2DB08114F597}" srcOrd="21" destOrd="0" presId="urn:microsoft.com/office/officeart/2005/8/layout/radial5"/>
    <dgm:cxn modelId="{5ED07B68-5315-4AE5-BA1D-00A7A5042DCC}" type="presParOf" srcId="{00FDBBF0-4C47-40AC-843E-2DB08114F597}" destId="{E4816DC4-1D5F-487F-9F74-75C50ADCCB24}" srcOrd="0" destOrd="0" presId="urn:microsoft.com/office/officeart/2005/8/layout/radial5"/>
    <dgm:cxn modelId="{4BEDE445-D493-4CF4-84A4-854AEBFAAE43}" type="presParOf" srcId="{3060A8D2-4AF8-4744-A5A5-56B2A5173A84}" destId="{6EFED727-B770-4EA6-B762-8AB8F6BE081E}" srcOrd="22" destOrd="0" presId="urn:microsoft.com/office/officeart/2005/8/layout/radial5"/>
    <dgm:cxn modelId="{D6F3B59F-D002-44D6-B27F-7E83B2886C5F}" type="presParOf" srcId="{3060A8D2-4AF8-4744-A5A5-56B2A5173A84}" destId="{41553ED2-6F95-4353-8FA5-85F63BF2E8AD}" srcOrd="23" destOrd="0" presId="urn:microsoft.com/office/officeart/2005/8/layout/radial5"/>
    <dgm:cxn modelId="{1A3DD7D1-C46D-49E7-9F9E-A1E3D93C89CF}" type="presParOf" srcId="{41553ED2-6F95-4353-8FA5-85F63BF2E8AD}" destId="{3027722F-7968-4867-AA30-C02F49F35D25}" srcOrd="0" destOrd="0" presId="urn:microsoft.com/office/officeart/2005/8/layout/radial5"/>
    <dgm:cxn modelId="{20312F1C-859D-4BC8-816B-96878905249F}" type="presParOf" srcId="{3060A8D2-4AF8-4744-A5A5-56B2A5173A84}" destId="{ECE2C2A1-C9EF-472A-A0DC-8B711C84DAD9}" srcOrd="2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BADA09-19F0-4EAA-B937-D1A04BC99B0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B644E1-004C-4CC7-B67C-E00B327FBDCF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800" dirty="0" smtClean="0">
              <a:solidFill>
                <a:schemeClr val="tx1"/>
              </a:solidFill>
            </a:rPr>
            <a:t>Threats to External Validity</a:t>
          </a:r>
          <a:endParaRPr lang="en-US" sz="2800" dirty="0">
            <a:solidFill>
              <a:schemeClr val="tx1"/>
            </a:solidFill>
          </a:endParaRPr>
        </a:p>
      </dgm:t>
    </dgm:pt>
    <dgm:pt modelId="{4FEEAD9C-1496-46A0-BC2A-83A238E16946}" type="parTrans" cxnId="{1A56FDCD-59D1-4DDD-B325-996123FD342C}">
      <dgm:prSet/>
      <dgm:spPr/>
      <dgm:t>
        <a:bodyPr/>
        <a:lstStyle/>
        <a:p>
          <a:endParaRPr lang="en-US"/>
        </a:p>
      </dgm:t>
    </dgm:pt>
    <dgm:pt modelId="{18A167CC-3EF1-471F-B52C-5EDBA3ECBFE6}" type="sibTrans" cxnId="{1A56FDCD-59D1-4DDD-B325-996123FD342C}">
      <dgm:prSet/>
      <dgm:spPr/>
      <dgm:t>
        <a:bodyPr/>
        <a:lstStyle/>
        <a:p>
          <a:endParaRPr lang="en-US"/>
        </a:p>
      </dgm:t>
    </dgm:pt>
    <dgm:pt modelId="{1094C511-1BAC-4483-8EB9-57FE5CDC702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Lack of Internal Validity</a:t>
          </a:r>
          <a:endParaRPr lang="en-US" sz="1600" dirty="0">
            <a:solidFill>
              <a:schemeClr val="tx1"/>
            </a:solidFill>
          </a:endParaRPr>
        </a:p>
      </dgm:t>
    </dgm:pt>
    <dgm:pt modelId="{137A9F38-B8E7-4D6A-B3ED-6273F4C0FBE2}" type="parTrans" cxnId="{0EF569AA-5B6C-4BFE-BD3F-EF4DD61BEF34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E3B6C54-8B7C-4089-9FA8-B703D9C2F502}" type="sibTrans" cxnId="{0EF569AA-5B6C-4BFE-BD3F-EF4DD61BEF34}">
      <dgm:prSet/>
      <dgm:spPr/>
      <dgm:t>
        <a:bodyPr/>
        <a:lstStyle/>
        <a:p>
          <a:endParaRPr lang="en-US"/>
        </a:p>
      </dgm:t>
    </dgm:pt>
    <dgm:pt modelId="{F50497BD-D08A-463A-B24E-A100750AF4CD}">
      <dgm:prSet phldrT="[Text]" custT="1"/>
      <dgm:spPr/>
      <dgm:t>
        <a:bodyPr lIns="0"/>
        <a:lstStyle/>
        <a:p>
          <a:r>
            <a:rPr lang="en-US" sz="1400" dirty="0" smtClean="0">
              <a:solidFill>
                <a:schemeClr val="tx1"/>
              </a:solidFill>
            </a:rPr>
            <a:t>Non-representative</a:t>
          </a:r>
          <a:endParaRPr lang="en-US" sz="1400" dirty="0">
            <a:solidFill>
              <a:schemeClr val="tx1"/>
            </a:solidFill>
          </a:endParaRPr>
        </a:p>
      </dgm:t>
    </dgm:pt>
    <dgm:pt modelId="{3154D856-EB81-4983-8354-2A24B916052E}" type="parTrans" cxnId="{7DF441AD-06A3-42DC-86BD-760A14A2A291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E239B646-83C9-4486-ADDA-BFA813B0B566}" type="sibTrans" cxnId="{7DF441AD-06A3-42DC-86BD-760A14A2A291}">
      <dgm:prSet/>
      <dgm:spPr/>
      <dgm:t>
        <a:bodyPr/>
        <a:lstStyle/>
        <a:p>
          <a:endParaRPr lang="en-US"/>
        </a:p>
      </dgm:t>
    </dgm:pt>
    <dgm:pt modelId="{0FA53A8D-D854-46D2-8430-6FB4CCB9FBE4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Artificiality</a:t>
          </a:r>
          <a:endParaRPr lang="en-US" sz="1600" dirty="0">
            <a:solidFill>
              <a:schemeClr val="tx1"/>
            </a:solidFill>
          </a:endParaRPr>
        </a:p>
      </dgm:t>
    </dgm:pt>
    <dgm:pt modelId="{0CEC28C5-9B2B-466B-842D-6C4F049BB740}" type="parTrans" cxnId="{EAB53CD3-7749-4E81-8601-AE54D6CABFFD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D3B8966A-EF18-4832-B4DF-D59E00047609}" type="sibTrans" cxnId="{EAB53CD3-7749-4E81-8601-AE54D6CABFFD}">
      <dgm:prSet/>
      <dgm:spPr/>
      <dgm:t>
        <a:bodyPr/>
        <a:lstStyle/>
        <a:p>
          <a:endParaRPr lang="en-US"/>
        </a:p>
      </dgm:t>
    </dgm:pt>
    <dgm:pt modelId="{B72FFE99-2655-43BF-B9A0-39E455961967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Reactivity</a:t>
          </a:r>
          <a:endParaRPr lang="en-US" sz="1600" dirty="0">
            <a:solidFill>
              <a:schemeClr val="tx1"/>
            </a:solidFill>
          </a:endParaRPr>
        </a:p>
      </dgm:t>
    </dgm:pt>
    <dgm:pt modelId="{CD90B465-0E15-4206-BA85-CCC11EBEC06B}" type="parTrans" cxnId="{BAE5C181-6FA3-4A41-B672-E0D18AACBA0B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95224157-9111-4904-A847-DBEC5DACE60C}" type="sibTrans" cxnId="{BAE5C181-6FA3-4A41-B672-E0D18AACBA0B}">
      <dgm:prSet/>
      <dgm:spPr/>
      <dgm:t>
        <a:bodyPr/>
        <a:lstStyle/>
        <a:p>
          <a:endParaRPr lang="en-US"/>
        </a:p>
      </dgm:t>
    </dgm:pt>
    <dgm:pt modelId="{AEB4F3FE-3153-4B2B-AA2F-9A612A55BC1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Hawthorne Effect</a:t>
          </a:r>
          <a:endParaRPr lang="en-US" sz="1600" dirty="0">
            <a:solidFill>
              <a:schemeClr val="tx1"/>
            </a:solidFill>
          </a:endParaRPr>
        </a:p>
      </dgm:t>
    </dgm:pt>
    <dgm:pt modelId="{86097F67-4189-4B9C-B985-01F315283323}" type="parTrans" cxnId="{8BD8C8E0-9F35-4F90-AE5E-D79ECF4E9812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F698083-C8A8-411F-BB17-B70F83F58E28}" type="sibTrans" cxnId="{8BD8C8E0-9F35-4F90-AE5E-D79ECF4E9812}">
      <dgm:prSet/>
      <dgm:spPr/>
      <dgm:t>
        <a:bodyPr/>
        <a:lstStyle/>
        <a:p>
          <a:endParaRPr lang="en-US"/>
        </a:p>
      </dgm:t>
    </dgm:pt>
    <dgm:pt modelId="{1D9DA276-3222-403F-97CE-297BBD658D4C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John Henry Effect</a:t>
          </a:r>
          <a:endParaRPr lang="en-US" sz="1600" dirty="0">
            <a:solidFill>
              <a:schemeClr val="tx1"/>
            </a:solidFill>
          </a:endParaRPr>
        </a:p>
      </dgm:t>
    </dgm:pt>
    <dgm:pt modelId="{E611B2D8-CE80-436D-9ADB-2F67B9178BA8}" type="parTrans" cxnId="{C1947DD0-D082-4A32-B27B-06F60CAC635A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397E6656-ACF8-4201-968A-3BC352A0A64E}" type="sibTrans" cxnId="{C1947DD0-D082-4A32-B27B-06F60CAC635A}">
      <dgm:prSet/>
      <dgm:spPr/>
      <dgm:t>
        <a:bodyPr/>
        <a:lstStyle/>
        <a:p>
          <a:endParaRPr lang="en-US"/>
        </a:p>
      </dgm:t>
    </dgm:pt>
    <dgm:pt modelId="{9F08C31F-90D4-4669-B143-CE21DA77F3B6}">
      <dgm:prSet custScaleX="97856" custRadScaleRad="111268" custRadScaleInc="1537"/>
      <dgm:spPr/>
      <dgm:t>
        <a:bodyPr/>
        <a:lstStyle/>
        <a:p>
          <a:endParaRPr lang="en-US"/>
        </a:p>
      </dgm:t>
    </dgm:pt>
    <dgm:pt modelId="{712CABA5-5327-4CB0-84C4-6CD68214BCB5}" type="parTrans" cxnId="{B7250C63-0ABD-4AF8-A969-A1F1A4B8048E}">
      <dgm:prSet custScaleX="162254"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9836125-F678-485E-8C4B-CEEC8EE6F9C1}" type="sibTrans" cxnId="{B7250C63-0ABD-4AF8-A969-A1F1A4B8048E}">
      <dgm:prSet/>
      <dgm:spPr/>
      <dgm:t>
        <a:bodyPr/>
        <a:lstStyle/>
        <a:p>
          <a:endParaRPr lang="en-US"/>
        </a:p>
      </dgm:t>
    </dgm:pt>
    <dgm:pt modelId="{5CF01335-D8E7-416B-91FD-5EF0299D8C6B}">
      <dgm:prSet custScaleX="97856" custRadScaleRad="111268" custRadScaleInc="1537"/>
      <dgm:spPr/>
      <dgm:t>
        <a:bodyPr/>
        <a:lstStyle/>
        <a:p>
          <a:endParaRPr lang="en-US"/>
        </a:p>
      </dgm:t>
    </dgm:pt>
    <dgm:pt modelId="{7D83DABC-AC9F-4AF0-8071-E0FD28AC6AB5}" type="parTrans" cxnId="{1E858CF2-62A7-4111-AAE1-87770C71C8A0}">
      <dgm:prSet custScaleX="162254"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881EE54-AB14-494E-B703-62FD86C616D8}" type="sibTrans" cxnId="{1E858CF2-62A7-4111-AAE1-87770C71C8A0}">
      <dgm:prSet/>
      <dgm:spPr/>
      <dgm:t>
        <a:bodyPr/>
        <a:lstStyle/>
        <a:p>
          <a:endParaRPr lang="en-US"/>
        </a:p>
      </dgm:t>
    </dgm:pt>
    <dgm:pt modelId="{809A91CD-CFFB-44AA-97F4-4890C5C6227B}" type="pres">
      <dgm:prSet presAssocID="{E5BADA09-19F0-4EAA-B937-D1A04BC99B0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C3C5AAA-0EFF-4836-AD65-B8D533173A71}" type="pres">
      <dgm:prSet presAssocID="{C4B644E1-004C-4CC7-B67C-E00B327FBDCF}" presName="centerShape" presStyleLbl="node0" presStyleIdx="0" presStyleCnt="1" custScaleX="147983" custScaleY="152211" custLinFactNeighborX="0" custLinFactNeighborY="-1509"/>
      <dgm:spPr/>
      <dgm:t>
        <a:bodyPr/>
        <a:lstStyle/>
        <a:p>
          <a:endParaRPr lang="en-US"/>
        </a:p>
      </dgm:t>
    </dgm:pt>
    <dgm:pt modelId="{1D7994D5-8532-412B-9D39-01D8982A53FC}" type="pres">
      <dgm:prSet presAssocID="{137A9F38-B8E7-4D6A-B3ED-6273F4C0FBE2}" presName="parTrans" presStyleLbl="sibTrans2D1" presStyleIdx="0" presStyleCnt="6" custScaleX="346706" custScaleY="111920" custLinFactNeighborX="1" custLinFactNeighborY="2931"/>
      <dgm:spPr/>
    </dgm:pt>
    <dgm:pt modelId="{1A17904E-280A-477D-AAC5-FDE855B7ADB9}" type="pres">
      <dgm:prSet presAssocID="{137A9F38-B8E7-4D6A-B3ED-6273F4C0FBE2}" presName="connectorText" presStyleLbl="sibTrans2D1" presStyleIdx="0" presStyleCnt="6"/>
      <dgm:spPr/>
    </dgm:pt>
    <dgm:pt modelId="{F33E516D-7DCE-49A4-88D3-A0222DB103BB}" type="pres">
      <dgm:prSet presAssocID="{1094C511-1BAC-4483-8EB9-57FE5CDC7020}" presName="node" presStyleLbl="node1" presStyleIdx="0" presStyleCnt="6">
        <dgm:presLayoutVars>
          <dgm:bulletEnabled val="1"/>
        </dgm:presLayoutVars>
      </dgm:prSet>
      <dgm:spPr/>
    </dgm:pt>
    <dgm:pt modelId="{9A450376-F557-4EC4-8843-A599BD74733A}" type="pres">
      <dgm:prSet presAssocID="{3154D856-EB81-4983-8354-2A24B916052E}" presName="parTrans" presStyleLbl="sibTrans2D1" presStyleIdx="1" presStyleCnt="6" custScaleX="162254"/>
      <dgm:spPr/>
    </dgm:pt>
    <dgm:pt modelId="{5C3D5FF3-02C8-47A1-A196-D4A9E437926F}" type="pres">
      <dgm:prSet presAssocID="{3154D856-EB81-4983-8354-2A24B916052E}" presName="connectorText" presStyleLbl="sibTrans2D1" presStyleIdx="1" presStyleCnt="6"/>
      <dgm:spPr/>
    </dgm:pt>
    <dgm:pt modelId="{CDEC0135-AD4E-4508-87B5-9E720C1B0495}" type="pres">
      <dgm:prSet presAssocID="{F50497BD-D08A-463A-B24E-A100750AF4CD}" presName="node" presStyleLbl="node1" presStyleIdx="1" presStyleCnt="6" custScaleX="97856" custRadScaleRad="111268" custRadScaleInc="1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E09AE1-F963-4BA8-9B0C-5814A7A40029}" type="pres">
      <dgm:prSet presAssocID="{0CEC28C5-9B2B-466B-842D-6C4F049BB740}" presName="parTrans" presStyleLbl="sibTrans2D1" presStyleIdx="2" presStyleCnt="6" custScaleX="152301" custLinFactNeighborX="-10729" custLinFactNeighborY="-5152"/>
      <dgm:spPr/>
    </dgm:pt>
    <dgm:pt modelId="{7DBDEDFA-1141-4B55-B4C4-E3002EF97FEC}" type="pres">
      <dgm:prSet presAssocID="{0CEC28C5-9B2B-466B-842D-6C4F049BB740}" presName="connectorText" presStyleLbl="sibTrans2D1" presStyleIdx="2" presStyleCnt="6"/>
      <dgm:spPr/>
    </dgm:pt>
    <dgm:pt modelId="{18F3F2CB-A6D5-4969-83AE-3225ECFA0B05}" type="pres">
      <dgm:prSet presAssocID="{0FA53A8D-D854-46D2-8430-6FB4CCB9FBE4}" presName="node" presStyleLbl="node1" presStyleIdx="2" presStyleCnt="6" custRadScaleRad="111897" custRadScaleInc="7764">
        <dgm:presLayoutVars>
          <dgm:bulletEnabled val="1"/>
        </dgm:presLayoutVars>
      </dgm:prSet>
      <dgm:spPr/>
    </dgm:pt>
    <dgm:pt modelId="{EFE050DB-FFD5-46BE-B7FF-E4DDAC5FCDCC}" type="pres">
      <dgm:prSet presAssocID="{CD90B465-0E15-4206-BA85-CCC11EBEC06B}" presName="parTrans" presStyleLbl="sibTrans2D1" presStyleIdx="3" presStyleCnt="6" custScaleX="183507"/>
      <dgm:spPr/>
    </dgm:pt>
    <dgm:pt modelId="{B85C018B-D753-4350-A7CC-5F18553643BA}" type="pres">
      <dgm:prSet presAssocID="{CD90B465-0E15-4206-BA85-CCC11EBEC06B}" presName="connectorText" presStyleLbl="sibTrans2D1" presStyleIdx="3" presStyleCnt="6"/>
      <dgm:spPr/>
    </dgm:pt>
    <dgm:pt modelId="{09A4A580-6584-4D26-A5D5-F72189B6DE20}" type="pres">
      <dgm:prSet presAssocID="{B72FFE99-2655-43BF-B9A0-39E455961967}" presName="node" presStyleLbl="node1" presStyleIdx="3" presStyleCnt="6" custRadScaleRad="100137" custRadScaleInc="-1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5EAE2-03AA-4297-9E24-E2EEB92B41A9}" type="pres">
      <dgm:prSet presAssocID="{86097F67-4189-4B9C-B985-01F315283323}" presName="parTrans" presStyleLbl="sibTrans2D1" presStyleIdx="4" presStyleCnt="6" custScaleX="161609"/>
      <dgm:spPr/>
    </dgm:pt>
    <dgm:pt modelId="{AEFEE2A0-427E-4892-BB6B-9E4744766BE3}" type="pres">
      <dgm:prSet presAssocID="{86097F67-4189-4B9C-B985-01F315283323}" presName="connectorText" presStyleLbl="sibTrans2D1" presStyleIdx="4" presStyleCnt="6"/>
      <dgm:spPr/>
    </dgm:pt>
    <dgm:pt modelId="{08B6FBC9-B434-47B6-A6D4-E180EC3451AA}" type="pres">
      <dgm:prSet presAssocID="{AEB4F3FE-3153-4B2B-AA2F-9A612A55BC10}" presName="node" presStyleLbl="node1" presStyleIdx="4" presStyleCnt="6" custRadScaleRad="102964" custRadScaleInc="1487">
        <dgm:presLayoutVars>
          <dgm:bulletEnabled val="1"/>
        </dgm:presLayoutVars>
      </dgm:prSet>
      <dgm:spPr/>
    </dgm:pt>
    <dgm:pt modelId="{535EA311-9CFD-4D96-A877-39E4E9F4FAA4}" type="pres">
      <dgm:prSet presAssocID="{E611B2D8-CE80-436D-9ADB-2F67B9178BA8}" presName="parTrans" presStyleLbl="sibTrans2D1" presStyleIdx="5" presStyleCnt="6" custScaleX="161202"/>
      <dgm:spPr/>
    </dgm:pt>
    <dgm:pt modelId="{CFC64D22-0D60-4631-8D4D-F3E914FCA8A5}" type="pres">
      <dgm:prSet presAssocID="{E611B2D8-CE80-436D-9ADB-2F67B9178BA8}" presName="connectorText" presStyleLbl="sibTrans2D1" presStyleIdx="5" presStyleCnt="6"/>
      <dgm:spPr/>
    </dgm:pt>
    <dgm:pt modelId="{11155EA3-C41F-4B16-B55B-C574EBCB7290}" type="pres">
      <dgm:prSet presAssocID="{1D9DA276-3222-403F-97CE-297BBD658D4C}" presName="node" presStyleLbl="node1" presStyleIdx="5" presStyleCnt="6" custRadScaleRad="106110" custRadScaleInc="-25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466389-25B8-4230-A883-20908F202D07}" type="presOf" srcId="{C4B644E1-004C-4CC7-B67C-E00B327FBDCF}" destId="{8C3C5AAA-0EFF-4836-AD65-B8D533173A71}" srcOrd="0" destOrd="0" presId="urn:microsoft.com/office/officeart/2005/8/layout/radial5"/>
    <dgm:cxn modelId="{1E858CF2-62A7-4111-AAE1-87770C71C8A0}" srcId="{E5BADA09-19F0-4EAA-B937-D1A04BC99B04}" destId="{5CF01335-D8E7-416B-91FD-5EF0299D8C6B}" srcOrd="2" destOrd="0" parTransId="{7D83DABC-AC9F-4AF0-8071-E0FD28AC6AB5}" sibTransId="{F881EE54-AB14-494E-B703-62FD86C616D8}"/>
    <dgm:cxn modelId="{F8042FAB-A94C-42CA-BFED-D934B38892C2}" type="presOf" srcId="{86097F67-4189-4B9C-B985-01F315283323}" destId="{AEFEE2A0-427E-4892-BB6B-9E4744766BE3}" srcOrd="1" destOrd="0" presId="urn:microsoft.com/office/officeart/2005/8/layout/radial5"/>
    <dgm:cxn modelId="{D802A81C-1BCA-45E6-9673-28C5E1325F94}" type="presOf" srcId="{137A9F38-B8E7-4D6A-B3ED-6273F4C0FBE2}" destId="{1D7994D5-8532-412B-9D39-01D8982A53FC}" srcOrd="0" destOrd="0" presId="urn:microsoft.com/office/officeart/2005/8/layout/radial5"/>
    <dgm:cxn modelId="{CD2E4799-E26A-4EBA-9B2E-27333B0631DE}" type="presOf" srcId="{E5BADA09-19F0-4EAA-B937-D1A04BC99B04}" destId="{809A91CD-CFFB-44AA-97F4-4890C5C6227B}" srcOrd="0" destOrd="0" presId="urn:microsoft.com/office/officeart/2005/8/layout/radial5"/>
    <dgm:cxn modelId="{E5CF8A7D-F407-4249-A047-D9E364267A1A}" type="presOf" srcId="{B72FFE99-2655-43BF-B9A0-39E455961967}" destId="{09A4A580-6584-4D26-A5D5-F72189B6DE20}" srcOrd="0" destOrd="0" presId="urn:microsoft.com/office/officeart/2005/8/layout/radial5"/>
    <dgm:cxn modelId="{B7250C63-0ABD-4AF8-A969-A1F1A4B8048E}" srcId="{E5BADA09-19F0-4EAA-B937-D1A04BC99B04}" destId="{9F08C31F-90D4-4669-B143-CE21DA77F3B6}" srcOrd="1" destOrd="0" parTransId="{712CABA5-5327-4CB0-84C4-6CD68214BCB5}" sibTransId="{69836125-F678-485E-8C4B-CEEC8EE6F9C1}"/>
    <dgm:cxn modelId="{69482635-9EBE-4715-9BBF-D8C65D9EA1BA}" type="presOf" srcId="{E611B2D8-CE80-436D-9ADB-2F67B9178BA8}" destId="{535EA311-9CFD-4D96-A877-39E4E9F4FAA4}" srcOrd="0" destOrd="0" presId="urn:microsoft.com/office/officeart/2005/8/layout/radial5"/>
    <dgm:cxn modelId="{166D0085-6BF0-4720-A558-0E4C3AB42D88}" type="presOf" srcId="{3154D856-EB81-4983-8354-2A24B916052E}" destId="{5C3D5FF3-02C8-47A1-A196-D4A9E437926F}" srcOrd="1" destOrd="0" presId="urn:microsoft.com/office/officeart/2005/8/layout/radial5"/>
    <dgm:cxn modelId="{586DD39B-BD94-431E-82C3-5C9B5939F077}" type="presOf" srcId="{137A9F38-B8E7-4D6A-B3ED-6273F4C0FBE2}" destId="{1A17904E-280A-477D-AAC5-FDE855B7ADB9}" srcOrd="1" destOrd="0" presId="urn:microsoft.com/office/officeart/2005/8/layout/radial5"/>
    <dgm:cxn modelId="{0ED3F7E0-A6AD-4DE9-B21F-8410901484F9}" type="presOf" srcId="{1094C511-1BAC-4483-8EB9-57FE5CDC7020}" destId="{F33E516D-7DCE-49A4-88D3-A0222DB103BB}" srcOrd="0" destOrd="0" presId="urn:microsoft.com/office/officeart/2005/8/layout/radial5"/>
    <dgm:cxn modelId="{7DF441AD-06A3-42DC-86BD-760A14A2A291}" srcId="{C4B644E1-004C-4CC7-B67C-E00B327FBDCF}" destId="{F50497BD-D08A-463A-B24E-A100750AF4CD}" srcOrd="1" destOrd="0" parTransId="{3154D856-EB81-4983-8354-2A24B916052E}" sibTransId="{E239B646-83C9-4486-ADDA-BFA813B0B566}"/>
    <dgm:cxn modelId="{6A2BBED1-D0F3-454A-876D-D3D6015052A9}" type="presOf" srcId="{1D9DA276-3222-403F-97CE-297BBD658D4C}" destId="{11155EA3-C41F-4B16-B55B-C574EBCB7290}" srcOrd="0" destOrd="0" presId="urn:microsoft.com/office/officeart/2005/8/layout/radial5"/>
    <dgm:cxn modelId="{5A28FF8B-79B0-44EE-8D99-043A8DF1B947}" type="presOf" srcId="{0CEC28C5-9B2B-466B-842D-6C4F049BB740}" destId="{7DBDEDFA-1141-4B55-B4C4-E3002EF97FEC}" srcOrd="1" destOrd="0" presId="urn:microsoft.com/office/officeart/2005/8/layout/radial5"/>
    <dgm:cxn modelId="{8BD8C8E0-9F35-4F90-AE5E-D79ECF4E9812}" srcId="{C4B644E1-004C-4CC7-B67C-E00B327FBDCF}" destId="{AEB4F3FE-3153-4B2B-AA2F-9A612A55BC10}" srcOrd="4" destOrd="0" parTransId="{86097F67-4189-4B9C-B985-01F315283323}" sibTransId="{FF698083-C8A8-411F-BB17-B70F83F58E28}"/>
    <dgm:cxn modelId="{BAE5C181-6FA3-4A41-B672-E0D18AACBA0B}" srcId="{C4B644E1-004C-4CC7-B67C-E00B327FBDCF}" destId="{B72FFE99-2655-43BF-B9A0-39E455961967}" srcOrd="3" destOrd="0" parTransId="{CD90B465-0E15-4206-BA85-CCC11EBEC06B}" sibTransId="{95224157-9111-4904-A847-DBEC5DACE60C}"/>
    <dgm:cxn modelId="{CEC491C4-FA95-43DB-BEB7-DA95C781FD48}" type="presOf" srcId="{AEB4F3FE-3153-4B2B-AA2F-9A612A55BC10}" destId="{08B6FBC9-B434-47B6-A6D4-E180EC3451AA}" srcOrd="0" destOrd="0" presId="urn:microsoft.com/office/officeart/2005/8/layout/radial5"/>
    <dgm:cxn modelId="{E89C0CF8-27C5-46C6-9710-83B4CA7B640A}" type="presOf" srcId="{F50497BD-D08A-463A-B24E-A100750AF4CD}" destId="{CDEC0135-AD4E-4508-87B5-9E720C1B0495}" srcOrd="0" destOrd="0" presId="urn:microsoft.com/office/officeart/2005/8/layout/radial5"/>
    <dgm:cxn modelId="{550D5073-5254-49C0-9AC6-068F2FD7D804}" type="presOf" srcId="{3154D856-EB81-4983-8354-2A24B916052E}" destId="{9A450376-F557-4EC4-8843-A599BD74733A}" srcOrd="0" destOrd="0" presId="urn:microsoft.com/office/officeart/2005/8/layout/radial5"/>
    <dgm:cxn modelId="{FFE1B0FC-5D77-4545-A894-197E9EAD6013}" type="presOf" srcId="{CD90B465-0E15-4206-BA85-CCC11EBEC06B}" destId="{B85C018B-D753-4350-A7CC-5F18553643BA}" srcOrd="1" destOrd="0" presId="urn:microsoft.com/office/officeart/2005/8/layout/radial5"/>
    <dgm:cxn modelId="{C8BDC3D2-37A2-4B06-BD36-C7438D93E96E}" type="presOf" srcId="{CD90B465-0E15-4206-BA85-CCC11EBEC06B}" destId="{EFE050DB-FFD5-46BE-B7FF-E4DDAC5FCDCC}" srcOrd="0" destOrd="0" presId="urn:microsoft.com/office/officeart/2005/8/layout/radial5"/>
    <dgm:cxn modelId="{90A1DDE3-5B54-4B4B-B1E4-3E69FD414455}" type="presOf" srcId="{0CEC28C5-9B2B-466B-842D-6C4F049BB740}" destId="{07E09AE1-F963-4BA8-9B0C-5814A7A40029}" srcOrd="0" destOrd="0" presId="urn:microsoft.com/office/officeart/2005/8/layout/radial5"/>
    <dgm:cxn modelId="{1A56FDCD-59D1-4DDD-B325-996123FD342C}" srcId="{E5BADA09-19F0-4EAA-B937-D1A04BC99B04}" destId="{C4B644E1-004C-4CC7-B67C-E00B327FBDCF}" srcOrd="0" destOrd="0" parTransId="{4FEEAD9C-1496-46A0-BC2A-83A238E16946}" sibTransId="{18A167CC-3EF1-471F-B52C-5EDBA3ECBFE6}"/>
    <dgm:cxn modelId="{2CDD901F-4883-4D00-A260-6C7B486A8878}" type="presOf" srcId="{E611B2D8-CE80-436D-9ADB-2F67B9178BA8}" destId="{CFC64D22-0D60-4631-8D4D-F3E914FCA8A5}" srcOrd="1" destOrd="0" presId="urn:microsoft.com/office/officeart/2005/8/layout/radial5"/>
    <dgm:cxn modelId="{C1947DD0-D082-4A32-B27B-06F60CAC635A}" srcId="{C4B644E1-004C-4CC7-B67C-E00B327FBDCF}" destId="{1D9DA276-3222-403F-97CE-297BBD658D4C}" srcOrd="5" destOrd="0" parTransId="{E611B2D8-CE80-436D-9ADB-2F67B9178BA8}" sibTransId="{397E6656-ACF8-4201-968A-3BC352A0A64E}"/>
    <dgm:cxn modelId="{0EF569AA-5B6C-4BFE-BD3F-EF4DD61BEF34}" srcId="{C4B644E1-004C-4CC7-B67C-E00B327FBDCF}" destId="{1094C511-1BAC-4483-8EB9-57FE5CDC7020}" srcOrd="0" destOrd="0" parTransId="{137A9F38-B8E7-4D6A-B3ED-6273F4C0FBE2}" sibTransId="{FE3B6C54-8B7C-4089-9FA8-B703D9C2F502}"/>
    <dgm:cxn modelId="{F4A53941-FD4B-4FCB-9E15-0959FD58DCCD}" type="presOf" srcId="{86097F67-4189-4B9C-B985-01F315283323}" destId="{3C85EAE2-03AA-4297-9E24-E2EEB92B41A9}" srcOrd="0" destOrd="0" presId="urn:microsoft.com/office/officeart/2005/8/layout/radial5"/>
    <dgm:cxn modelId="{EAB53CD3-7749-4E81-8601-AE54D6CABFFD}" srcId="{C4B644E1-004C-4CC7-B67C-E00B327FBDCF}" destId="{0FA53A8D-D854-46D2-8430-6FB4CCB9FBE4}" srcOrd="2" destOrd="0" parTransId="{0CEC28C5-9B2B-466B-842D-6C4F049BB740}" sibTransId="{D3B8966A-EF18-4832-B4DF-D59E00047609}"/>
    <dgm:cxn modelId="{DCAEA7BD-EE7E-4BEE-93E4-2E01D89652D6}" type="presOf" srcId="{0FA53A8D-D854-46D2-8430-6FB4CCB9FBE4}" destId="{18F3F2CB-A6D5-4969-83AE-3225ECFA0B05}" srcOrd="0" destOrd="0" presId="urn:microsoft.com/office/officeart/2005/8/layout/radial5"/>
    <dgm:cxn modelId="{F0F64461-79AA-48A8-A267-617D10FAE6F8}" type="presParOf" srcId="{809A91CD-CFFB-44AA-97F4-4890C5C6227B}" destId="{8C3C5AAA-0EFF-4836-AD65-B8D533173A71}" srcOrd="0" destOrd="0" presId="urn:microsoft.com/office/officeart/2005/8/layout/radial5"/>
    <dgm:cxn modelId="{E0C211B2-6ED6-4C27-A545-00D690D638E3}" type="presParOf" srcId="{809A91CD-CFFB-44AA-97F4-4890C5C6227B}" destId="{1D7994D5-8532-412B-9D39-01D8982A53FC}" srcOrd="1" destOrd="0" presId="urn:microsoft.com/office/officeart/2005/8/layout/radial5"/>
    <dgm:cxn modelId="{A88FC03C-24DD-419B-8C66-302C8A812905}" type="presParOf" srcId="{1D7994D5-8532-412B-9D39-01D8982A53FC}" destId="{1A17904E-280A-477D-AAC5-FDE855B7ADB9}" srcOrd="0" destOrd="0" presId="urn:microsoft.com/office/officeart/2005/8/layout/radial5"/>
    <dgm:cxn modelId="{9B5BAD39-C70A-44D5-BE65-0060C2A72D5A}" type="presParOf" srcId="{809A91CD-CFFB-44AA-97F4-4890C5C6227B}" destId="{F33E516D-7DCE-49A4-88D3-A0222DB103BB}" srcOrd="2" destOrd="0" presId="urn:microsoft.com/office/officeart/2005/8/layout/radial5"/>
    <dgm:cxn modelId="{4C515B85-6732-4C77-BF13-98A5FDC180DE}" type="presParOf" srcId="{809A91CD-CFFB-44AA-97F4-4890C5C6227B}" destId="{9A450376-F557-4EC4-8843-A599BD74733A}" srcOrd="3" destOrd="0" presId="urn:microsoft.com/office/officeart/2005/8/layout/radial5"/>
    <dgm:cxn modelId="{0DF69E22-4CBB-4B14-9F27-0BFFA270E65D}" type="presParOf" srcId="{9A450376-F557-4EC4-8843-A599BD74733A}" destId="{5C3D5FF3-02C8-47A1-A196-D4A9E437926F}" srcOrd="0" destOrd="0" presId="urn:microsoft.com/office/officeart/2005/8/layout/radial5"/>
    <dgm:cxn modelId="{49B3CF74-8CD5-457C-861E-C58C83D77AF6}" type="presParOf" srcId="{809A91CD-CFFB-44AA-97F4-4890C5C6227B}" destId="{CDEC0135-AD4E-4508-87B5-9E720C1B0495}" srcOrd="4" destOrd="0" presId="urn:microsoft.com/office/officeart/2005/8/layout/radial5"/>
    <dgm:cxn modelId="{4016D7A2-EDDC-49AB-B0F9-3AFD9A622ED4}" type="presParOf" srcId="{809A91CD-CFFB-44AA-97F4-4890C5C6227B}" destId="{07E09AE1-F963-4BA8-9B0C-5814A7A40029}" srcOrd="5" destOrd="0" presId="urn:microsoft.com/office/officeart/2005/8/layout/radial5"/>
    <dgm:cxn modelId="{F1E7B3C1-C7F6-471F-91A0-631A19092D7C}" type="presParOf" srcId="{07E09AE1-F963-4BA8-9B0C-5814A7A40029}" destId="{7DBDEDFA-1141-4B55-B4C4-E3002EF97FEC}" srcOrd="0" destOrd="0" presId="urn:microsoft.com/office/officeart/2005/8/layout/radial5"/>
    <dgm:cxn modelId="{A2AF4ED0-E82D-4A52-8AFF-F73BE7B9243C}" type="presParOf" srcId="{809A91CD-CFFB-44AA-97F4-4890C5C6227B}" destId="{18F3F2CB-A6D5-4969-83AE-3225ECFA0B05}" srcOrd="6" destOrd="0" presId="urn:microsoft.com/office/officeart/2005/8/layout/radial5"/>
    <dgm:cxn modelId="{312E6B48-54CA-45AB-AF02-23F62492384F}" type="presParOf" srcId="{809A91CD-CFFB-44AA-97F4-4890C5C6227B}" destId="{EFE050DB-FFD5-46BE-B7FF-E4DDAC5FCDCC}" srcOrd="7" destOrd="0" presId="urn:microsoft.com/office/officeart/2005/8/layout/radial5"/>
    <dgm:cxn modelId="{95695E3F-DF46-4DBA-BA19-6B39B3737732}" type="presParOf" srcId="{EFE050DB-FFD5-46BE-B7FF-E4DDAC5FCDCC}" destId="{B85C018B-D753-4350-A7CC-5F18553643BA}" srcOrd="0" destOrd="0" presId="urn:microsoft.com/office/officeart/2005/8/layout/radial5"/>
    <dgm:cxn modelId="{693D1432-570D-4F9D-B1C4-4AF4C810C55B}" type="presParOf" srcId="{809A91CD-CFFB-44AA-97F4-4890C5C6227B}" destId="{09A4A580-6584-4D26-A5D5-F72189B6DE20}" srcOrd="8" destOrd="0" presId="urn:microsoft.com/office/officeart/2005/8/layout/radial5"/>
    <dgm:cxn modelId="{23924B1A-0C3E-4F5A-BA2F-6800DBAA371A}" type="presParOf" srcId="{809A91CD-CFFB-44AA-97F4-4890C5C6227B}" destId="{3C85EAE2-03AA-4297-9E24-E2EEB92B41A9}" srcOrd="9" destOrd="0" presId="urn:microsoft.com/office/officeart/2005/8/layout/radial5"/>
    <dgm:cxn modelId="{EC3D367F-1756-4FF0-A96C-120057A678E3}" type="presParOf" srcId="{3C85EAE2-03AA-4297-9E24-E2EEB92B41A9}" destId="{AEFEE2A0-427E-4892-BB6B-9E4744766BE3}" srcOrd="0" destOrd="0" presId="urn:microsoft.com/office/officeart/2005/8/layout/radial5"/>
    <dgm:cxn modelId="{5F9A9E2E-7B2D-4A3E-A8CF-BF9C3709EEF3}" type="presParOf" srcId="{809A91CD-CFFB-44AA-97F4-4890C5C6227B}" destId="{08B6FBC9-B434-47B6-A6D4-E180EC3451AA}" srcOrd="10" destOrd="0" presId="urn:microsoft.com/office/officeart/2005/8/layout/radial5"/>
    <dgm:cxn modelId="{34E5BD8E-4CC5-484B-88F2-C8FACDCF41DF}" type="presParOf" srcId="{809A91CD-CFFB-44AA-97F4-4890C5C6227B}" destId="{535EA311-9CFD-4D96-A877-39E4E9F4FAA4}" srcOrd="11" destOrd="0" presId="urn:microsoft.com/office/officeart/2005/8/layout/radial5"/>
    <dgm:cxn modelId="{27195671-5211-4BC5-A3DC-F1D95E6EBD39}" type="presParOf" srcId="{535EA311-9CFD-4D96-A877-39E4E9F4FAA4}" destId="{CFC64D22-0D60-4631-8D4D-F3E914FCA8A5}" srcOrd="0" destOrd="0" presId="urn:microsoft.com/office/officeart/2005/8/layout/radial5"/>
    <dgm:cxn modelId="{7DDDB127-63DA-4E7A-8780-722AD5711395}" type="presParOf" srcId="{809A91CD-CFFB-44AA-97F4-4890C5C6227B}" destId="{11155EA3-C41F-4B16-B55B-C574EBCB729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16A583-62E9-4402-93E5-44DE83DB011E}">
      <dsp:nvSpPr>
        <dsp:cNvPr id="0" name=""/>
        <dsp:cNvSpPr/>
      </dsp:nvSpPr>
      <dsp:spPr>
        <a:xfrm>
          <a:off x="2895599" y="2209800"/>
          <a:ext cx="3124201" cy="2285999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Threats to Internal Validity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2895599" y="2209800"/>
        <a:ext cx="3124201" cy="2285999"/>
      </dsp:txXfrm>
    </dsp:sp>
    <dsp:sp modelId="{0CCE3EB3-97AB-4FAE-B766-BB099B5921E6}">
      <dsp:nvSpPr>
        <dsp:cNvPr id="0" name=""/>
        <dsp:cNvSpPr/>
      </dsp:nvSpPr>
      <dsp:spPr>
        <a:xfrm rot="16200000">
          <a:off x="4171202" y="1417447"/>
          <a:ext cx="57299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6200000">
        <a:off x="4171202" y="1417447"/>
        <a:ext cx="572995" cy="536014"/>
      </dsp:txXfrm>
    </dsp:sp>
    <dsp:sp modelId="{00CC757D-33EC-4AC8-825A-67B786B68732}">
      <dsp:nvSpPr>
        <dsp:cNvPr id="0" name=""/>
        <dsp:cNvSpPr/>
      </dsp:nvSpPr>
      <dsp:spPr>
        <a:xfrm>
          <a:off x="3750153" y="25116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History</a:t>
          </a:r>
          <a:endParaRPr lang="en-US" sz="1400" kern="1200" dirty="0"/>
        </a:p>
      </dsp:txBody>
      <dsp:txXfrm>
        <a:off x="3750153" y="25116"/>
        <a:ext cx="1415093" cy="1103558"/>
      </dsp:txXfrm>
    </dsp:sp>
    <dsp:sp modelId="{C75CC2E7-C055-4763-ACEC-ED7F62F1FBA7}">
      <dsp:nvSpPr>
        <dsp:cNvPr id="0" name=""/>
        <dsp:cNvSpPr/>
      </dsp:nvSpPr>
      <dsp:spPr>
        <a:xfrm rot="18000000">
          <a:off x="5043562" y="1620626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8000000">
        <a:off x="5043562" y="1620626"/>
        <a:ext cx="518949" cy="536014"/>
      </dsp:txXfrm>
    </dsp:sp>
    <dsp:sp modelId="{4405CF1E-9E1B-4ABF-BFAA-90E9C358F0D3}">
      <dsp:nvSpPr>
        <dsp:cNvPr id="0" name=""/>
        <dsp:cNvSpPr/>
      </dsp:nvSpPr>
      <dsp:spPr>
        <a:xfrm>
          <a:off x="5138105" y="397017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Maturation</a:t>
          </a:r>
          <a:endParaRPr lang="en-US" sz="1400" kern="1200" dirty="0"/>
        </a:p>
      </dsp:txBody>
      <dsp:txXfrm>
        <a:off x="5138105" y="397017"/>
        <a:ext cx="1415093" cy="1103558"/>
      </dsp:txXfrm>
    </dsp:sp>
    <dsp:sp modelId="{2E7FDD1D-37B3-4B6C-A976-8F33F5FCA617}">
      <dsp:nvSpPr>
        <dsp:cNvPr id="0" name=""/>
        <dsp:cNvSpPr/>
      </dsp:nvSpPr>
      <dsp:spPr>
        <a:xfrm rot="19800000">
          <a:off x="5793037" y="2206241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9800000">
        <a:off x="5793037" y="2206241"/>
        <a:ext cx="372713" cy="536014"/>
      </dsp:txXfrm>
    </dsp:sp>
    <dsp:sp modelId="{262BE827-AF65-426C-AFD2-0716F19DD111}">
      <dsp:nvSpPr>
        <dsp:cNvPr id="0" name=""/>
        <dsp:cNvSpPr/>
      </dsp:nvSpPr>
      <dsp:spPr>
        <a:xfrm>
          <a:off x="6154156" y="1413068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Testing Effects</a:t>
          </a:r>
          <a:endParaRPr lang="en-US" sz="1400" kern="1200" dirty="0"/>
        </a:p>
      </dsp:txBody>
      <dsp:txXfrm>
        <a:off x="6154156" y="1413068"/>
        <a:ext cx="1415093" cy="1103558"/>
      </dsp:txXfrm>
    </dsp:sp>
    <dsp:sp modelId="{864FA51F-135F-4D31-9523-9CE4C4A538F9}">
      <dsp:nvSpPr>
        <dsp:cNvPr id="0" name=""/>
        <dsp:cNvSpPr/>
      </dsp:nvSpPr>
      <dsp:spPr>
        <a:xfrm>
          <a:off x="6131176" y="3084792"/>
          <a:ext cx="26831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6131176" y="3084792"/>
        <a:ext cx="268315" cy="536014"/>
      </dsp:txXfrm>
    </dsp:sp>
    <dsp:sp modelId="{EE776AEE-8F8A-4799-AE97-F6DDBF8E0CC2}">
      <dsp:nvSpPr>
        <dsp:cNvPr id="0" name=""/>
        <dsp:cNvSpPr/>
      </dsp:nvSpPr>
      <dsp:spPr>
        <a:xfrm>
          <a:off x="6526056" y="2801020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Ceiling Effects</a:t>
          </a:r>
          <a:endParaRPr lang="en-US" sz="1400" kern="1200" dirty="0"/>
        </a:p>
      </dsp:txBody>
      <dsp:txXfrm>
        <a:off x="6526056" y="2801020"/>
        <a:ext cx="1415093" cy="1103558"/>
      </dsp:txXfrm>
    </dsp:sp>
    <dsp:sp modelId="{248DB41C-3C80-4BA3-82EC-0ACE32533706}">
      <dsp:nvSpPr>
        <dsp:cNvPr id="0" name=""/>
        <dsp:cNvSpPr/>
      </dsp:nvSpPr>
      <dsp:spPr>
        <a:xfrm rot="1800000">
          <a:off x="5793037" y="3963343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800000">
        <a:off x="5793037" y="3963343"/>
        <a:ext cx="372713" cy="536014"/>
      </dsp:txXfrm>
    </dsp:sp>
    <dsp:sp modelId="{C198CCB3-71FE-4EB4-9861-93B0A8AFBF48}">
      <dsp:nvSpPr>
        <dsp:cNvPr id="0" name=""/>
        <dsp:cNvSpPr/>
      </dsp:nvSpPr>
      <dsp:spPr>
        <a:xfrm>
          <a:off x="6154156" y="4188972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Floor Effects</a:t>
          </a:r>
          <a:endParaRPr lang="en-US" sz="1400" kern="1200" dirty="0"/>
        </a:p>
      </dsp:txBody>
      <dsp:txXfrm>
        <a:off x="6154156" y="4188972"/>
        <a:ext cx="1415093" cy="1103558"/>
      </dsp:txXfrm>
    </dsp:sp>
    <dsp:sp modelId="{DCBFBA8A-1B95-48A6-A80C-6B57DD9A387E}">
      <dsp:nvSpPr>
        <dsp:cNvPr id="0" name=""/>
        <dsp:cNvSpPr/>
      </dsp:nvSpPr>
      <dsp:spPr>
        <a:xfrm rot="3600000">
          <a:off x="5043562" y="4548959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3600000">
        <a:off x="5043562" y="4548959"/>
        <a:ext cx="518949" cy="536014"/>
      </dsp:txXfrm>
    </dsp:sp>
    <dsp:sp modelId="{6687CB3E-70D6-4D7D-8169-58B5998EA5FB}">
      <dsp:nvSpPr>
        <dsp:cNvPr id="0" name=""/>
        <dsp:cNvSpPr/>
      </dsp:nvSpPr>
      <dsp:spPr>
        <a:xfrm>
          <a:off x="5138105" y="5205023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Instrument Effects</a:t>
          </a:r>
        </a:p>
      </dsp:txBody>
      <dsp:txXfrm>
        <a:off x="5138105" y="5205023"/>
        <a:ext cx="1415093" cy="1103558"/>
      </dsp:txXfrm>
    </dsp:sp>
    <dsp:sp modelId="{E8A3BCF8-0CCF-400F-9126-455CB20F21EF}">
      <dsp:nvSpPr>
        <dsp:cNvPr id="0" name=""/>
        <dsp:cNvSpPr/>
      </dsp:nvSpPr>
      <dsp:spPr>
        <a:xfrm rot="5400000">
          <a:off x="4171202" y="4752138"/>
          <a:ext cx="57299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5400000">
        <a:off x="4171202" y="4752138"/>
        <a:ext cx="572995" cy="536014"/>
      </dsp:txXfrm>
    </dsp:sp>
    <dsp:sp modelId="{66C15214-8D82-4944-967E-05A9391FD778}">
      <dsp:nvSpPr>
        <dsp:cNvPr id="0" name=""/>
        <dsp:cNvSpPr/>
      </dsp:nvSpPr>
      <dsp:spPr>
        <a:xfrm>
          <a:off x="3750153" y="5576924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Selection Bias</a:t>
          </a:r>
          <a:endParaRPr lang="en-US" sz="1400" kern="1200" dirty="0"/>
        </a:p>
      </dsp:txBody>
      <dsp:txXfrm>
        <a:off x="3750153" y="5576924"/>
        <a:ext cx="1415093" cy="1103558"/>
      </dsp:txXfrm>
    </dsp:sp>
    <dsp:sp modelId="{94E43E07-7D60-48BC-BB76-B9316EA666FB}">
      <dsp:nvSpPr>
        <dsp:cNvPr id="0" name=""/>
        <dsp:cNvSpPr/>
      </dsp:nvSpPr>
      <dsp:spPr>
        <a:xfrm rot="7200000">
          <a:off x="3352888" y="4548959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7200000">
        <a:off x="3352888" y="4548959"/>
        <a:ext cx="518949" cy="536014"/>
      </dsp:txXfrm>
    </dsp:sp>
    <dsp:sp modelId="{1B10CB05-9879-4920-AFBE-865963C17DB7}">
      <dsp:nvSpPr>
        <dsp:cNvPr id="0" name=""/>
        <dsp:cNvSpPr/>
      </dsp:nvSpPr>
      <dsp:spPr>
        <a:xfrm>
          <a:off x="2362201" y="5205023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Statistical Regression</a:t>
          </a:r>
          <a:endParaRPr lang="en-US" sz="1400" kern="1200" dirty="0"/>
        </a:p>
      </dsp:txBody>
      <dsp:txXfrm>
        <a:off x="2362201" y="5205023"/>
        <a:ext cx="1415093" cy="1103558"/>
      </dsp:txXfrm>
    </dsp:sp>
    <dsp:sp modelId="{846D5F6F-31C3-4F58-B394-8ADFEC5BD5CC}">
      <dsp:nvSpPr>
        <dsp:cNvPr id="0" name=""/>
        <dsp:cNvSpPr/>
      </dsp:nvSpPr>
      <dsp:spPr>
        <a:xfrm rot="9000000">
          <a:off x="2749648" y="3963343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9000000">
        <a:off x="2749648" y="3963343"/>
        <a:ext cx="372713" cy="536014"/>
      </dsp:txXfrm>
    </dsp:sp>
    <dsp:sp modelId="{17B7FAD0-9361-4E1E-B9B7-80E7D9608889}">
      <dsp:nvSpPr>
        <dsp:cNvPr id="0" name=""/>
        <dsp:cNvSpPr/>
      </dsp:nvSpPr>
      <dsp:spPr>
        <a:xfrm>
          <a:off x="1346149" y="4188972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Mortality</a:t>
          </a:r>
          <a:endParaRPr lang="en-US" sz="1400" kern="1200" dirty="0"/>
        </a:p>
      </dsp:txBody>
      <dsp:txXfrm>
        <a:off x="1346149" y="4188972"/>
        <a:ext cx="1415093" cy="1103558"/>
      </dsp:txXfrm>
    </dsp:sp>
    <dsp:sp modelId="{57673ABD-18A3-4587-9962-319896DAF2BB}">
      <dsp:nvSpPr>
        <dsp:cNvPr id="0" name=""/>
        <dsp:cNvSpPr/>
      </dsp:nvSpPr>
      <dsp:spPr>
        <a:xfrm rot="10800000">
          <a:off x="2515907" y="3084792"/>
          <a:ext cx="26831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515907" y="3084792"/>
        <a:ext cx="268315" cy="536014"/>
      </dsp:txXfrm>
    </dsp:sp>
    <dsp:sp modelId="{7E7C39D4-0793-41BB-86D8-283159F42719}">
      <dsp:nvSpPr>
        <dsp:cNvPr id="0" name=""/>
        <dsp:cNvSpPr/>
      </dsp:nvSpPr>
      <dsp:spPr>
        <a:xfrm>
          <a:off x="974249" y="2801020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Teacher Effects</a:t>
          </a:r>
          <a:endParaRPr lang="en-US" sz="1400" kern="1200" dirty="0"/>
        </a:p>
      </dsp:txBody>
      <dsp:txXfrm>
        <a:off x="974249" y="2801020"/>
        <a:ext cx="1415093" cy="1103558"/>
      </dsp:txXfrm>
    </dsp:sp>
    <dsp:sp modelId="{00FDBBF0-4C47-40AC-843E-2DB08114F597}">
      <dsp:nvSpPr>
        <dsp:cNvPr id="0" name=""/>
        <dsp:cNvSpPr/>
      </dsp:nvSpPr>
      <dsp:spPr>
        <a:xfrm rot="12600000">
          <a:off x="2749648" y="2206241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2600000">
        <a:off x="2749648" y="2206241"/>
        <a:ext cx="372713" cy="536014"/>
      </dsp:txXfrm>
    </dsp:sp>
    <dsp:sp modelId="{6EFED727-B770-4EA6-B762-8AB8F6BE081E}">
      <dsp:nvSpPr>
        <dsp:cNvPr id="0" name=""/>
        <dsp:cNvSpPr/>
      </dsp:nvSpPr>
      <dsp:spPr>
        <a:xfrm>
          <a:off x="1346149" y="1413068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School Effects</a:t>
          </a:r>
          <a:endParaRPr lang="en-US" sz="1400" kern="1200" dirty="0"/>
        </a:p>
      </dsp:txBody>
      <dsp:txXfrm>
        <a:off x="1346149" y="1413068"/>
        <a:ext cx="1415093" cy="1103558"/>
      </dsp:txXfrm>
    </dsp:sp>
    <dsp:sp modelId="{41553ED2-6F95-4353-8FA5-85F63BF2E8AD}">
      <dsp:nvSpPr>
        <dsp:cNvPr id="0" name=""/>
        <dsp:cNvSpPr/>
      </dsp:nvSpPr>
      <dsp:spPr>
        <a:xfrm rot="14400000">
          <a:off x="3352888" y="1620626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4400000">
        <a:off x="3352888" y="1620626"/>
        <a:ext cx="518949" cy="536014"/>
      </dsp:txXfrm>
    </dsp:sp>
    <dsp:sp modelId="{ECE2C2A1-C9EF-472A-A0DC-8B711C84DAD9}">
      <dsp:nvSpPr>
        <dsp:cNvPr id="0" name=""/>
        <dsp:cNvSpPr/>
      </dsp:nvSpPr>
      <dsp:spPr>
        <a:xfrm>
          <a:off x="2362201" y="397017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Class Effects</a:t>
          </a:r>
          <a:endParaRPr lang="en-US" sz="1400" kern="1200" dirty="0"/>
        </a:p>
      </dsp:txBody>
      <dsp:txXfrm>
        <a:off x="2362201" y="397017"/>
        <a:ext cx="1415093" cy="11035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3C5AAA-0EFF-4836-AD65-B8D533173A71}">
      <dsp:nvSpPr>
        <dsp:cNvPr id="0" name=""/>
        <dsp:cNvSpPr/>
      </dsp:nvSpPr>
      <dsp:spPr>
        <a:xfrm>
          <a:off x="3124199" y="1981209"/>
          <a:ext cx="2667000" cy="2743198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Threats to External Validity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3124199" y="1981209"/>
        <a:ext cx="2667000" cy="2743198"/>
      </dsp:txXfrm>
    </dsp:sp>
    <dsp:sp modelId="{1D7994D5-8532-412B-9D39-01D8982A53FC}">
      <dsp:nvSpPr>
        <dsp:cNvPr id="0" name=""/>
        <dsp:cNvSpPr/>
      </dsp:nvSpPr>
      <dsp:spPr>
        <a:xfrm rot="16200000">
          <a:off x="4296320" y="1571079"/>
          <a:ext cx="322760" cy="68580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16200000">
        <a:off x="4296320" y="1571079"/>
        <a:ext cx="322760" cy="685800"/>
      </dsp:txXfrm>
    </dsp:sp>
    <dsp:sp modelId="{F33E516D-7DCE-49A4-88D3-A0222DB103BB}">
      <dsp:nvSpPr>
        <dsp:cNvPr id="0" name=""/>
        <dsp:cNvSpPr/>
      </dsp:nvSpPr>
      <dsp:spPr>
        <a:xfrm>
          <a:off x="3556582" y="3327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Lack of Internal Validity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556582" y="3327"/>
        <a:ext cx="1802234" cy="1802234"/>
      </dsp:txXfrm>
    </dsp:sp>
    <dsp:sp modelId="{9A450376-F557-4EC4-8843-A599BD74733A}">
      <dsp:nvSpPr>
        <dsp:cNvPr id="0" name=""/>
        <dsp:cNvSpPr/>
      </dsp:nvSpPr>
      <dsp:spPr>
        <a:xfrm rot="19909874">
          <a:off x="5639188" y="2288370"/>
          <a:ext cx="468276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9909874">
        <a:off x="5639188" y="2288370"/>
        <a:ext cx="468276" cy="612759"/>
      </dsp:txXfrm>
    </dsp:sp>
    <dsp:sp modelId="{CDEC0135-AD4E-4508-87B5-9E720C1B0495}">
      <dsp:nvSpPr>
        <dsp:cNvPr id="0" name=""/>
        <dsp:cNvSpPr/>
      </dsp:nvSpPr>
      <dsp:spPr>
        <a:xfrm>
          <a:off x="6019811" y="1142994"/>
          <a:ext cx="176359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Non-representative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6019811" y="1142994"/>
        <a:ext cx="1763594" cy="1802234"/>
      </dsp:txXfrm>
    </dsp:sp>
    <dsp:sp modelId="{07E09AE1-F963-4BA8-9B0C-5814A7A40029}">
      <dsp:nvSpPr>
        <dsp:cNvPr id="0" name=""/>
        <dsp:cNvSpPr/>
      </dsp:nvSpPr>
      <dsp:spPr>
        <a:xfrm rot="2016973">
          <a:off x="5542536" y="3925986"/>
          <a:ext cx="500796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2016973">
        <a:off x="5542536" y="3925986"/>
        <a:ext cx="500796" cy="612759"/>
      </dsp:txXfrm>
    </dsp:sp>
    <dsp:sp modelId="{18F3F2CB-A6D5-4969-83AE-3225ECFA0B05}">
      <dsp:nvSpPr>
        <dsp:cNvPr id="0" name=""/>
        <dsp:cNvSpPr/>
      </dsp:nvSpPr>
      <dsp:spPr>
        <a:xfrm>
          <a:off x="5943595" y="4038592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Artificiality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5943595" y="4038592"/>
        <a:ext cx="1802234" cy="1802234"/>
      </dsp:txXfrm>
    </dsp:sp>
    <dsp:sp modelId="{EFE050DB-FFD5-46BE-B7FF-E4DDAC5FCDCC}">
      <dsp:nvSpPr>
        <dsp:cNvPr id="0" name=""/>
        <dsp:cNvSpPr/>
      </dsp:nvSpPr>
      <dsp:spPr>
        <a:xfrm rot="5367237">
          <a:off x="4311107" y="4578722"/>
          <a:ext cx="322392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5367237">
        <a:off x="4311107" y="4578722"/>
        <a:ext cx="322392" cy="612759"/>
      </dsp:txXfrm>
    </dsp:sp>
    <dsp:sp modelId="{09A4A580-6584-4D26-A5D5-F72189B6DE20}">
      <dsp:nvSpPr>
        <dsp:cNvPr id="0" name=""/>
        <dsp:cNvSpPr/>
      </dsp:nvSpPr>
      <dsp:spPr>
        <a:xfrm>
          <a:off x="3581401" y="5055765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Reactivity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581401" y="5055765"/>
        <a:ext cx="1802234" cy="1802234"/>
      </dsp:txXfrm>
    </dsp:sp>
    <dsp:sp modelId="{3C85EAE2-03AA-4297-9E24-E2EEB92B41A9}">
      <dsp:nvSpPr>
        <dsp:cNvPr id="0" name=""/>
        <dsp:cNvSpPr/>
      </dsp:nvSpPr>
      <dsp:spPr>
        <a:xfrm rot="8940379">
          <a:off x="2974171" y="3836396"/>
          <a:ext cx="336947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8940379">
        <a:off x="2974171" y="3836396"/>
        <a:ext cx="336947" cy="612759"/>
      </dsp:txXfrm>
    </dsp:sp>
    <dsp:sp modelId="{08B6FBC9-B434-47B6-A6D4-E180EC3451AA}">
      <dsp:nvSpPr>
        <dsp:cNvPr id="0" name=""/>
        <dsp:cNvSpPr/>
      </dsp:nvSpPr>
      <dsp:spPr>
        <a:xfrm>
          <a:off x="1295399" y="3810008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Hawthorne Effect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295399" y="3810008"/>
        <a:ext cx="1802234" cy="1802234"/>
      </dsp:txXfrm>
    </dsp:sp>
    <dsp:sp modelId="{535EA311-9CFD-4D96-A877-39E4E9F4FAA4}">
      <dsp:nvSpPr>
        <dsp:cNvPr id="0" name=""/>
        <dsp:cNvSpPr/>
      </dsp:nvSpPr>
      <dsp:spPr>
        <a:xfrm rot="12468141">
          <a:off x="2928748" y="2330276"/>
          <a:ext cx="341564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2468141">
        <a:off x="2928748" y="2330276"/>
        <a:ext cx="341564" cy="612759"/>
      </dsp:txXfrm>
    </dsp:sp>
    <dsp:sp modelId="{11155EA3-C41F-4B16-B55B-C574EBCB7290}">
      <dsp:nvSpPr>
        <dsp:cNvPr id="0" name=""/>
        <dsp:cNvSpPr/>
      </dsp:nvSpPr>
      <dsp:spPr>
        <a:xfrm>
          <a:off x="1219198" y="1219206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John Henry Effect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219198" y="1219206"/>
        <a:ext cx="1802234" cy="1802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345ED-24DC-44BF-A500-F0161F8AEA15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D7BF2-97E8-4BFF-96E0-050977DC96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B97B7E-A32D-4EAA-BEE3-86450DF058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6CF58-622E-4A65-8A6E-DEE184736F4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A34C-EBD3-4A2B-A33C-587724E803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57400" y="152400"/>
            <a:ext cx="5111750" cy="5853113"/>
          </a:xfrm>
        </p:spPr>
        <p:txBody>
          <a:bodyPr/>
          <a:lstStyle/>
          <a:p>
            <a:pPr algn="ctr">
              <a:buNone/>
            </a:pPr>
            <a:r>
              <a:rPr lang="en-US" sz="5400" dirty="0" smtClean="0"/>
              <a:t>Threats to Internal and External Validity</a:t>
            </a:r>
          </a:p>
          <a:p>
            <a:pPr algn="ctr">
              <a:buNone/>
            </a:pPr>
            <a:r>
              <a:rPr lang="en-US" sz="2400" dirty="0" smtClean="0"/>
              <a:t>Chapter 10</a:t>
            </a:r>
          </a:p>
          <a:p>
            <a:pPr algn="ctr">
              <a:buNone/>
            </a:pPr>
            <a:r>
              <a:rPr lang="en-US" sz="2400" dirty="0" smtClean="0"/>
              <a:t>Robert E. </a:t>
            </a:r>
            <a:r>
              <a:rPr lang="en-US" sz="2400" dirty="0" err="1" smtClean="0"/>
              <a:t>Slavin</a:t>
            </a:r>
            <a:endParaRPr lang="en-US" sz="2400" dirty="0"/>
          </a:p>
        </p:txBody>
      </p:sp>
      <p:pic>
        <p:nvPicPr>
          <p:cNvPr id="3074" name="Picture 2" descr="C:\Users\Owner\AppData\Local\Microsoft\Windows\Temporary Internet Files\Content.IE5\VJPJHZGI\MC900097511[1].wm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90800" y="3657600"/>
            <a:ext cx="4343400" cy="2879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Internal Validity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Internal Validity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Degree to which the results of a study can be attributed to the treatments or other independent variables identified in hypothesis</a:t>
            </a:r>
          </a:p>
          <a:p>
            <a:pPr>
              <a:buNone/>
            </a:pPr>
            <a:r>
              <a:rPr lang="en-US" dirty="0" smtClean="0"/>
              <a:t>Extraneous factors</a:t>
            </a:r>
          </a:p>
          <a:p>
            <a:r>
              <a:rPr lang="en-US" sz="2000" dirty="0" smtClean="0"/>
              <a:t>Design elements that confuse relationships amongst the variables being studied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pic>
        <p:nvPicPr>
          <p:cNvPr id="13" name="Content Placeholder 12" descr="teacher of the yea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29200" y="2286000"/>
            <a:ext cx="3394682" cy="3394682"/>
          </a:xfrm>
        </p:spPr>
      </p:pic>
      <p:sp>
        <p:nvSpPr>
          <p:cNvPr id="14" name="TextBox 13"/>
          <p:cNvSpPr txBox="1"/>
          <p:nvPr/>
        </p:nvSpPr>
        <p:spPr>
          <a:xfrm>
            <a:off x="4648200" y="60960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0" y="0"/>
          <a:ext cx="89154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External Validity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External Validity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Degree to which the findings of a particular study have meaning for other settings and samples. </a:t>
            </a:r>
          </a:p>
          <a:p>
            <a:endParaRPr lang="en-US" sz="2000" dirty="0" smtClean="0"/>
          </a:p>
          <a:p>
            <a:r>
              <a:rPr lang="en-US" sz="2000" dirty="0" smtClean="0"/>
              <a:t>For a study to have </a:t>
            </a:r>
            <a:r>
              <a:rPr lang="en-US" sz="2000" i="1" dirty="0" smtClean="0"/>
              <a:t>external </a:t>
            </a:r>
            <a:r>
              <a:rPr lang="en-US" sz="2000" dirty="0" smtClean="0"/>
              <a:t>validity, it must first have </a:t>
            </a:r>
            <a:r>
              <a:rPr lang="en-US" sz="2000" i="1" dirty="0" smtClean="0"/>
              <a:t>internal </a:t>
            </a:r>
            <a:r>
              <a:rPr lang="en-US" sz="2000" dirty="0" smtClean="0"/>
              <a:t>validity. </a:t>
            </a:r>
          </a:p>
          <a:p>
            <a:endParaRPr lang="en-US" sz="2000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pic>
        <p:nvPicPr>
          <p:cNvPr id="13" name="Content Placeholder 12" descr="teacher of the yea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29200" y="2286000"/>
            <a:ext cx="3394682" cy="3394682"/>
          </a:xfrm>
        </p:spPr>
      </p:pic>
      <p:sp>
        <p:nvSpPr>
          <p:cNvPr id="14" name="TextBox 13"/>
          <p:cNvSpPr txBox="1"/>
          <p:nvPr/>
        </p:nvSpPr>
        <p:spPr>
          <a:xfrm>
            <a:off x="4648200" y="60960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133</Words>
  <Application>Microsoft Office PowerPoint</Application>
  <PresentationFormat>On-screen Show (4:3)</PresentationFormat>
  <Paragraphs>39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Internal Validity</vt:lpstr>
      <vt:lpstr>Slide 3</vt:lpstr>
      <vt:lpstr>External Validity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Threats to Internal and External Validity</dc:title>
  <dc:creator>Katie</dc:creator>
  <cp:lastModifiedBy>Katie</cp:lastModifiedBy>
  <cp:revision>5</cp:revision>
  <dcterms:created xsi:type="dcterms:W3CDTF">2011-03-01T21:53:16Z</dcterms:created>
  <dcterms:modified xsi:type="dcterms:W3CDTF">2011-03-02T00:15:29Z</dcterms:modified>
</cp:coreProperties>
</file>